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880" r:id="rId1"/>
  </p:sldMasterIdLst>
  <p:notesMasterIdLst>
    <p:notesMasterId r:id="rId2"/>
  </p:notesMasterIdLst>
  <p:sldIdLst>
    <p:sldId id="323" r:id="rId3"/>
    <p:sldId id="335" r:id="rId4"/>
    <p:sldId id="343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8211"/>
    <p:restoredTop sz="98791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2879"/>
      </p:guideLst>
    </p:cSldViewPr>
  </p:slideViewPr>
  <p:notesTextViewPr>
    <p:cViewPr>
      <p:scale>
        <a:sx n="104" d="100"/>
        <a:sy n="104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presProps" Target="presProps.xml"  /><Relationship Id="rId7" Type="http://schemas.openxmlformats.org/officeDocument/2006/relationships/viewProps" Target="viewProps.xml"  /><Relationship Id="rId8" Type="http://schemas.openxmlformats.org/officeDocument/2006/relationships/theme" Target="theme/theme1.xml"  /><Relationship Id="rId9" Type="http://schemas.openxmlformats.org/officeDocument/2006/relationships/tableStyles" Target="tableStyle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799" y="2130425"/>
            <a:ext cx="7772398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4007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2020-01-28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2_제목만" type="titleOnly" preserve="1">
  <p:cSld name="1_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"/>
          <p:cNvSpPr/>
          <p:nvPr userDrawn="1"/>
        </p:nvSpPr>
        <p:spPr>
          <a:xfrm>
            <a:off x="0" y="0"/>
            <a:ext cx="9144000" cy="66962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defRPr/>
            </a:pPr>
            <a:endParaRPr lang="ko-KR" altLang="en-US" sz="1700" b="1">
              <a:solidFill>
                <a:schemeClr val="lt1"/>
              </a:solidFill>
              <a:latin typeface="Arial"/>
            </a:endParaRPr>
          </a:p>
        </p:txBody>
      </p:sp>
      <p:sp>
        <p:nvSpPr>
          <p:cNvPr id="13" name=""/>
          <p:cNvSpPr/>
          <p:nvPr userDrawn="1"/>
        </p:nvSpPr>
        <p:spPr>
          <a:xfrm>
            <a:off x="0" y="696684"/>
            <a:ext cx="9144000" cy="105682"/>
          </a:xfrm>
          <a:prstGeom prst="rect">
            <a:avLst/>
          </a:prstGeom>
          <a:gradFill flip="xy" rotWithShape="1">
            <a:gsLst>
              <a:gs pos="0">
                <a:srgbClr val="bfbfbf">
                  <a:alpha val="100000"/>
                </a:srgbClr>
              </a:gs>
              <a:gs pos="100000">
                <a:srgbClr val="000000">
                  <a:alpha val="0"/>
                </a:srgbClr>
              </a:gs>
              <a:gs pos="32180">
                <a:srgbClr val="808080">
                  <a:alpha val="23000"/>
                </a:srgbClr>
              </a:gs>
            </a:gsLst>
            <a:lin ang="5400000" scaled="1"/>
            <a:tileRect/>
          </a:gra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defRPr/>
            </a:pPr>
            <a:endParaRPr lang="ko-KR" altLang="en-US" sz="1700" b="1">
              <a:solidFill>
                <a:schemeClr val="lt1"/>
              </a:solidFill>
              <a:latin typeface="Arial"/>
            </a:endParaRPr>
          </a:p>
        </p:txBody>
      </p:sp>
      <p:sp>
        <p:nvSpPr>
          <p:cNvPr id="14" name=""/>
          <p:cNvSpPr/>
          <p:nvPr userDrawn="1"/>
        </p:nvSpPr>
        <p:spPr>
          <a:xfrm>
            <a:off x="0" y="6508750"/>
            <a:ext cx="9144000" cy="349249"/>
          </a:xfrm>
          <a:prstGeom prst="rect">
            <a:avLst/>
          </a:prstGeom>
          <a:solidFill>
            <a:srgbClr val="eaeaea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defRPr/>
            </a:pPr>
            <a:endParaRPr lang="ko-KR" altLang="en-US" sz="1700" b="1">
              <a:solidFill>
                <a:schemeClr val="lt1"/>
              </a:solidFill>
              <a:latin typeface="Arial"/>
            </a:endParaRPr>
          </a:p>
        </p:txBody>
      </p:sp>
      <p:sp>
        <p:nvSpPr>
          <p:cNvPr id="11" name=""/>
          <p:cNvSpPr/>
          <p:nvPr userDrawn="1"/>
        </p:nvSpPr>
        <p:spPr>
          <a:xfrm>
            <a:off x="0" y="6526845"/>
            <a:ext cx="9144000" cy="33115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199" y="38100"/>
            <a:ext cx="6284351" cy="418563"/>
          </a:xfrm>
        </p:spPr>
        <p:txBody>
          <a:bodyPr vert="horz" wrap="square" lIns="91440" tIns="45720" rIns="91440" bIns="45720" anchor="ctr">
            <a:normAutofit/>
          </a:bodyPr>
          <a:lstStyle>
            <a:lvl1pPr marL="0" indent="0" algn="l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xmlns:mc="http://schemas.openxmlformats.org/markup-compatibility/2006" xmlns:hp="http://schemas.haansoft.com/office/presentation/8.0" kumimoji="0" sz="2600" b="1" i="0" u="none" strike="noStrike" cap="none" normalizeH="0" baseline="0" mc:Ignorable="hp" hp:hslEmbossed="0">
                <a:solidFill>
                  <a:srgbClr val="613b14"/>
                </a:solidFill>
                <a:latin typeface="Times New Roman"/>
                <a:ea typeface="한컴 고딕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2020-01-29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189890" y="106341"/>
            <a:ext cx="765219" cy="365125"/>
          </a:xfrm>
        </p:spPr>
        <p:txBody>
          <a:bodyPr/>
          <a:lstStyle>
            <a:lvl1pPr>
              <a:defRPr sz="2200" b="0">
                <a:solidFill>
                  <a:srgbClr val="613b14"/>
                </a:solidFill>
                <a:latin typeface="한컴 윤고딕 230"/>
                <a:ea typeface="한컴 윤고딕 230"/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pic>
        <p:nvPicPr>
          <p:cNvPr id="15" name="" descr="라인.png"/>
          <p:cNvPicPr>
            <a:picLocks noChangeAspect="1"/>
          </p:cNvPicPr>
          <p:nvPr userDrawn="1"/>
        </p:nvPicPr>
        <p:blipFill rotWithShape="1">
          <a:blip r:embed="rId2">
            <a:alphaModFix/>
            <a:lum contrast="10000"/>
          </a:blip>
          <a:stretch>
            <a:fillRect/>
          </a:stretch>
        </p:blipFill>
        <p:spPr>
          <a:xfrm>
            <a:off x="0" y="3032735"/>
            <a:ext cx="5652135" cy="3505200"/>
          </a:xfrm>
          <a:prstGeom prst="rect">
            <a:avLst/>
          </a:prstGeom>
        </p:spPr>
      </p:pic>
      <p:grpSp>
        <p:nvGrpSpPr>
          <p:cNvPr id="16" name=""/>
          <p:cNvGrpSpPr/>
          <p:nvPr userDrawn="1"/>
        </p:nvGrpSpPr>
        <p:grpSpPr>
          <a:xfrm rot="0" flipH="1">
            <a:off x="0" y="4461667"/>
            <a:ext cx="9429742" cy="2032001"/>
            <a:chOff x="0" y="0"/>
            <a:chExt cx="9144000" cy="2032001"/>
          </a:xfrm>
        </p:grpSpPr>
        <p:sp>
          <p:nvSpPr>
            <p:cNvPr id="17" name=""/>
            <p:cNvSpPr/>
            <p:nvPr/>
          </p:nvSpPr>
          <p:spPr>
            <a:xfrm>
              <a:off x="714348" y="428605"/>
              <a:ext cx="8429652" cy="1603396"/>
            </a:xfrm>
            <a:custGeom>
              <a:avLst/>
              <a:gdLst/>
              <a:cxnLst>
                <a:cxn ang="0">
                  <a:pos x="5760" y="0"/>
                </a:cxn>
                <a:cxn ang="0">
                  <a:pos x="5697" y="36"/>
                </a:cxn>
                <a:cxn ang="0">
                  <a:pos x="5614" y="76"/>
                </a:cxn>
                <a:cxn ang="0">
                  <a:pos x="5493" y="128"/>
                </a:cxn>
                <a:cxn ang="0">
                  <a:pos x="5331" y="190"/>
                </a:cxn>
                <a:cxn ang="0">
                  <a:pos x="5124" y="258"/>
                </a:cxn>
                <a:cxn ang="0">
                  <a:pos x="4870" y="332"/>
                </a:cxn>
                <a:cxn ang="0">
                  <a:pos x="4566" y="406"/>
                </a:cxn>
                <a:cxn ang="0">
                  <a:pos x="4210" y="479"/>
                </a:cxn>
                <a:cxn ang="0">
                  <a:pos x="3799" y="551"/>
                </a:cxn>
                <a:cxn ang="0">
                  <a:pos x="3452" y="600"/>
                </a:cxn>
                <a:cxn ang="0">
                  <a:pos x="3202" y="631"/>
                </a:cxn>
                <a:cxn ang="0">
                  <a:pos x="2937" y="660"/>
                </a:cxn>
                <a:cxn ang="0">
                  <a:pos x="2656" y="686"/>
                </a:cxn>
                <a:cxn ang="0">
                  <a:pos x="2358" y="709"/>
                </a:cxn>
                <a:cxn ang="0">
                  <a:pos x="2043" y="728"/>
                </a:cxn>
                <a:cxn ang="0">
                  <a:pos x="1711" y="744"/>
                </a:cxn>
                <a:cxn ang="0">
                  <a:pos x="1363" y="757"/>
                </a:cxn>
                <a:cxn ang="0">
                  <a:pos x="997" y="765"/>
                </a:cxn>
                <a:cxn ang="0">
                  <a:pos x="611" y="770"/>
                </a:cxn>
                <a:cxn ang="0">
                  <a:pos x="208" y="770"/>
                </a:cxn>
                <a:cxn ang="0">
                  <a:pos x="0" y="767"/>
                </a:cxn>
                <a:cxn ang="0">
                  <a:pos x="376" y="778"/>
                </a:cxn>
                <a:cxn ang="0">
                  <a:pos x="802" y="783"/>
                </a:cxn>
                <a:cxn ang="0">
                  <a:pos x="1151" y="783"/>
                </a:cxn>
                <a:cxn ang="0">
                  <a:pos x="1547" y="778"/>
                </a:cxn>
                <a:cxn ang="0">
                  <a:pos x="1974" y="765"/>
                </a:cxn>
                <a:cxn ang="0">
                  <a:pos x="2430" y="746"/>
                </a:cxn>
                <a:cxn ang="0">
                  <a:pos x="2901" y="715"/>
                </a:cxn>
                <a:cxn ang="0">
                  <a:pos x="3379" y="671"/>
                </a:cxn>
                <a:cxn ang="0">
                  <a:pos x="3739" y="631"/>
                </a:cxn>
                <a:cxn ang="0">
                  <a:pos x="3976" y="600"/>
                </a:cxn>
                <a:cxn ang="0">
                  <a:pos x="4210" y="564"/>
                </a:cxn>
                <a:cxn ang="0">
                  <a:pos x="4441" y="525"/>
                </a:cxn>
                <a:cxn ang="0">
                  <a:pos x="4666" y="481"/>
                </a:cxn>
                <a:cxn ang="0">
                  <a:pos x="4885" y="432"/>
                </a:cxn>
                <a:cxn ang="0">
                  <a:pos x="5095" y="379"/>
                </a:cxn>
                <a:cxn ang="0">
                  <a:pos x="5298" y="322"/>
                </a:cxn>
                <a:cxn ang="0">
                  <a:pos x="5490" y="258"/>
                </a:cxn>
                <a:cxn ang="0">
                  <a:pos x="5672" y="190"/>
                </a:cxn>
                <a:cxn ang="0">
                  <a:pos x="5760" y="0"/>
                </a:cxn>
              </a:cxnLst>
              <a:rect l="0" t="0" r="r" b="b"/>
              <a:pathLst>
                <a:path w="5760" h="785">
                  <a:moveTo>
                    <a:pt x="5760" y="0"/>
                  </a:moveTo>
                  <a:lnTo>
                    <a:pt x="5760" y="0"/>
                  </a:lnTo>
                  <a:lnTo>
                    <a:pt x="5745" y="10"/>
                  </a:lnTo>
                  <a:lnTo>
                    <a:pt x="5697" y="36"/>
                  </a:lnTo>
                  <a:lnTo>
                    <a:pt x="5661" y="54"/>
                  </a:lnTo>
                  <a:lnTo>
                    <a:pt x="5614" y="76"/>
                  </a:lnTo>
                  <a:lnTo>
                    <a:pt x="5558" y="101"/>
                  </a:lnTo>
                  <a:lnTo>
                    <a:pt x="5493" y="128"/>
                  </a:lnTo>
                  <a:lnTo>
                    <a:pt x="5417" y="158"/>
                  </a:lnTo>
                  <a:lnTo>
                    <a:pt x="5331" y="190"/>
                  </a:lnTo>
                  <a:lnTo>
                    <a:pt x="5233" y="223"/>
                  </a:lnTo>
                  <a:lnTo>
                    <a:pt x="5124" y="258"/>
                  </a:lnTo>
                  <a:lnTo>
                    <a:pt x="5002" y="294"/>
                  </a:lnTo>
                  <a:lnTo>
                    <a:pt x="4870" y="332"/>
                  </a:lnTo>
                  <a:lnTo>
                    <a:pt x="4726" y="369"/>
                  </a:lnTo>
                  <a:lnTo>
                    <a:pt x="4566" y="406"/>
                  </a:lnTo>
                  <a:lnTo>
                    <a:pt x="4396" y="444"/>
                  </a:lnTo>
                  <a:lnTo>
                    <a:pt x="4210" y="479"/>
                  </a:lnTo>
                  <a:lnTo>
                    <a:pt x="4012" y="515"/>
                  </a:lnTo>
                  <a:lnTo>
                    <a:pt x="3799" y="551"/>
                  </a:lnTo>
                  <a:lnTo>
                    <a:pt x="3571" y="583"/>
                  </a:lnTo>
                  <a:lnTo>
                    <a:pt x="3452" y="600"/>
                  </a:lnTo>
                  <a:lnTo>
                    <a:pt x="3329" y="616"/>
                  </a:lnTo>
                  <a:lnTo>
                    <a:pt x="3202" y="631"/>
                  </a:lnTo>
                  <a:lnTo>
                    <a:pt x="3072" y="645"/>
                  </a:lnTo>
                  <a:lnTo>
                    <a:pt x="2937" y="660"/>
                  </a:lnTo>
                  <a:lnTo>
                    <a:pt x="2799" y="673"/>
                  </a:lnTo>
                  <a:lnTo>
                    <a:pt x="2656" y="686"/>
                  </a:lnTo>
                  <a:lnTo>
                    <a:pt x="2508" y="697"/>
                  </a:lnTo>
                  <a:lnTo>
                    <a:pt x="2358" y="709"/>
                  </a:lnTo>
                  <a:lnTo>
                    <a:pt x="2202" y="718"/>
                  </a:lnTo>
                  <a:lnTo>
                    <a:pt x="2043" y="728"/>
                  </a:lnTo>
                  <a:lnTo>
                    <a:pt x="1880" y="736"/>
                  </a:lnTo>
                  <a:lnTo>
                    <a:pt x="1711" y="744"/>
                  </a:lnTo>
                  <a:lnTo>
                    <a:pt x="1540" y="751"/>
                  </a:lnTo>
                  <a:lnTo>
                    <a:pt x="1363" y="757"/>
                  </a:lnTo>
                  <a:lnTo>
                    <a:pt x="1182" y="762"/>
                  </a:lnTo>
                  <a:lnTo>
                    <a:pt x="997" y="765"/>
                  </a:lnTo>
                  <a:lnTo>
                    <a:pt x="807" y="769"/>
                  </a:lnTo>
                  <a:lnTo>
                    <a:pt x="611" y="770"/>
                  </a:lnTo>
                  <a:lnTo>
                    <a:pt x="413" y="770"/>
                  </a:lnTo>
                  <a:lnTo>
                    <a:pt x="208" y="770"/>
                  </a:lnTo>
                  <a:lnTo>
                    <a:pt x="0" y="767"/>
                  </a:lnTo>
                  <a:lnTo>
                    <a:pt x="0" y="767"/>
                  </a:lnTo>
                  <a:lnTo>
                    <a:pt x="174" y="774"/>
                  </a:lnTo>
                  <a:lnTo>
                    <a:pt x="376" y="778"/>
                  </a:lnTo>
                  <a:lnTo>
                    <a:pt x="646" y="783"/>
                  </a:lnTo>
                  <a:lnTo>
                    <a:pt x="802" y="783"/>
                  </a:lnTo>
                  <a:lnTo>
                    <a:pt x="971" y="785"/>
                  </a:lnTo>
                  <a:lnTo>
                    <a:pt x="1151" y="783"/>
                  </a:lnTo>
                  <a:lnTo>
                    <a:pt x="1345" y="782"/>
                  </a:lnTo>
                  <a:lnTo>
                    <a:pt x="1547" y="778"/>
                  </a:lnTo>
                  <a:lnTo>
                    <a:pt x="1756" y="774"/>
                  </a:lnTo>
                  <a:lnTo>
                    <a:pt x="1974" y="765"/>
                  </a:lnTo>
                  <a:lnTo>
                    <a:pt x="2200" y="757"/>
                  </a:lnTo>
                  <a:lnTo>
                    <a:pt x="2430" y="746"/>
                  </a:lnTo>
                  <a:lnTo>
                    <a:pt x="2664" y="731"/>
                  </a:lnTo>
                  <a:lnTo>
                    <a:pt x="2901" y="715"/>
                  </a:lnTo>
                  <a:lnTo>
                    <a:pt x="3140" y="696"/>
                  </a:lnTo>
                  <a:lnTo>
                    <a:pt x="3379" y="671"/>
                  </a:lnTo>
                  <a:lnTo>
                    <a:pt x="3620" y="645"/>
                  </a:lnTo>
                  <a:lnTo>
                    <a:pt x="3739" y="631"/>
                  </a:lnTo>
                  <a:lnTo>
                    <a:pt x="3857" y="616"/>
                  </a:lnTo>
                  <a:lnTo>
                    <a:pt x="3976" y="600"/>
                  </a:lnTo>
                  <a:lnTo>
                    <a:pt x="4095" y="582"/>
                  </a:lnTo>
                  <a:lnTo>
                    <a:pt x="4210" y="564"/>
                  </a:lnTo>
                  <a:lnTo>
                    <a:pt x="4326" y="544"/>
                  </a:lnTo>
                  <a:lnTo>
                    <a:pt x="4441" y="525"/>
                  </a:lnTo>
                  <a:lnTo>
                    <a:pt x="4553" y="504"/>
                  </a:lnTo>
                  <a:lnTo>
                    <a:pt x="4666" y="481"/>
                  </a:lnTo>
                  <a:lnTo>
                    <a:pt x="4776" y="457"/>
                  </a:lnTo>
                  <a:lnTo>
                    <a:pt x="4885" y="432"/>
                  </a:lnTo>
                  <a:lnTo>
                    <a:pt x="4991" y="406"/>
                  </a:lnTo>
                  <a:lnTo>
                    <a:pt x="5095" y="379"/>
                  </a:lnTo>
                  <a:lnTo>
                    <a:pt x="5197" y="351"/>
                  </a:lnTo>
                  <a:lnTo>
                    <a:pt x="5298" y="322"/>
                  </a:lnTo>
                  <a:lnTo>
                    <a:pt x="5396" y="291"/>
                  </a:lnTo>
                  <a:lnTo>
                    <a:pt x="5490" y="258"/>
                  </a:lnTo>
                  <a:lnTo>
                    <a:pt x="5583" y="224"/>
                  </a:lnTo>
                  <a:lnTo>
                    <a:pt x="5672" y="190"/>
                  </a:lnTo>
                  <a:lnTo>
                    <a:pt x="5760" y="153"/>
                  </a:lnTo>
                  <a:lnTo>
                    <a:pt x="5760" y="0"/>
                  </a:lnTo>
                </a:path>
              </a:pathLst>
            </a:custGeom>
            <a:gradFill>
              <a:gsLst>
                <a:gs pos="0">
                  <a:srgbClr val="d4ecf7">
                    <a:alpha val="41960"/>
                  </a:srgbClr>
                </a:gs>
                <a:gs pos="19000">
                  <a:srgbClr val="2b9dd7">
                    <a:alpha val="83920"/>
                  </a:srgbClr>
                </a:gs>
                <a:gs pos="50000">
                  <a:srgbClr val="80c5e7">
                    <a:alpha val="13730"/>
                  </a:srgbClr>
                </a:gs>
                <a:gs pos="72000">
                  <a:srgbClr val="80c5e7">
                    <a:alpha val="4710"/>
                  </a:srgbClr>
                </a:gs>
                <a:gs pos="89000">
                  <a:srgbClr val="aad8ef">
                    <a:alpha val="0"/>
                  </a:srgbClr>
                </a:gs>
                <a:gs pos="100000">
                  <a:srgbClr val="d4ecf7">
                    <a:alpha val="0"/>
                  </a:srgb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lang="ko-KR" altLang="en-US"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Tahoma"/>
                <a:ea typeface="함초롬돋움"/>
                <a:cs typeface="함초롬돋움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0" y="0"/>
              <a:ext cx="8786842" cy="1928802"/>
            </a:xfrm>
            <a:custGeom>
              <a:avLst/>
              <a:gdLst/>
              <a:cxnLst>
                <a:cxn ang="0">
                  <a:pos x="0" y="588"/>
                </a:cxn>
                <a:cxn ang="0">
                  <a:pos x="371" y="599"/>
                </a:cxn>
                <a:cxn ang="0">
                  <a:pos x="959" y="606"/>
                </a:cxn>
                <a:cxn ang="0">
                  <a:pos x="1329" y="603"/>
                </a:cxn>
                <a:cxn ang="0">
                  <a:pos x="1736" y="594"/>
                </a:cxn>
                <a:cxn ang="0">
                  <a:pos x="2177" y="580"/>
                </a:cxn>
                <a:cxn ang="0">
                  <a:pos x="2637" y="555"/>
                </a:cxn>
                <a:cxn ang="0">
                  <a:pos x="3113" y="520"/>
                </a:cxn>
                <a:cxn ang="0">
                  <a:pos x="3593" y="474"/>
                </a:cxn>
                <a:cxn ang="0">
                  <a:pos x="3949" y="429"/>
                </a:cxn>
                <a:cxn ang="0">
                  <a:pos x="4185" y="396"/>
                </a:cxn>
                <a:cxn ang="0">
                  <a:pos x="4418" y="358"/>
                </a:cxn>
                <a:cxn ang="0">
                  <a:pos x="4644" y="315"/>
                </a:cxn>
                <a:cxn ang="0">
                  <a:pos x="4865" y="269"/>
                </a:cxn>
                <a:cxn ang="0">
                  <a:pos x="5080" y="218"/>
                </a:cxn>
                <a:cxn ang="0">
                  <a:pos x="5286" y="162"/>
                </a:cxn>
                <a:cxn ang="0">
                  <a:pos x="5483" y="101"/>
                </a:cxn>
                <a:cxn ang="0">
                  <a:pos x="5671" y="35"/>
                </a:cxn>
                <a:cxn ang="0">
                  <a:pos x="5413" y="0"/>
                </a:cxn>
                <a:cxn ang="0">
                  <a:pos x="5347" y="23"/>
                </a:cxn>
                <a:cxn ang="0">
                  <a:pos x="5197" y="73"/>
                </a:cxn>
                <a:cxn ang="0">
                  <a:pos x="5024" y="122"/>
                </a:cxn>
                <a:cxn ang="0">
                  <a:pos x="4829" y="175"/>
                </a:cxn>
                <a:cxn ang="0">
                  <a:pos x="4608" y="226"/>
                </a:cxn>
                <a:cxn ang="0">
                  <a:pos x="4362" y="279"/>
                </a:cxn>
                <a:cxn ang="0">
                  <a:pos x="4090" y="329"/>
                </a:cxn>
                <a:cxn ang="0">
                  <a:pos x="3791" y="378"/>
                </a:cxn>
                <a:cxn ang="0">
                  <a:pos x="3463" y="423"/>
                </a:cxn>
                <a:cxn ang="0">
                  <a:pos x="3104" y="466"/>
                </a:cxn>
                <a:cxn ang="0">
                  <a:pos x="2717" y="502"/>
                </a:cxn>
                <a:cxn ang="0">
                  <a:pos x="2297" y="535"/>
                </a:cxn>
                <a:cxn ang="0">
                  <a:pos x="1847" y="560"/>
                </a:cxn>
                <a:cxn ang="0">
                  <a:pos x="1363" y="578"/>
                </a:cxn>
                <a:cxn ang="0">
                  <a:pos x="845" y="589"/>
                </a:cxn>
                <a:cxn ang="0">
                  <a:pos x="290" y="591"/>
                </a:cxn>
                <a:cxn ang="0">
                  <a:pos x="0" y="588"/>
                </a:cxn>
              </a:cxnLst>
              <a:rect l="0" t="0" r="r" b="b"/>
              <a:pathLst>
                <a:path w="5760" h="606">
                  <a:moveTo>
                    <a:pt x="0" y="588"/>
                  </a:moveTo>
                  <a:lnTo>
                    <a:pt x="0" y="588"/>
                  </a:lnTo>
                  <a:lnTo>
                    <a:pt x="172" y="594"/>
                  </a:lnTo>
                  <a:lnTo>
                    <a:pt x="371" y="599"/>
                  </a:lnTo>
                  <a:lnTo>
                    <a:pt x="637" y="604"/>
                  </a:lnTo>
                  <a:lnTo>
                    <a:pt x="959" y="606"/>
                  </a:lnTo>
                  <a:lnTo>
                    <a:pt x="1137" y="604"/>
                  </a:lnTo>
                  <a:lnTo>
                    <a:pt x="1329" y="603"/>
                  </a:lnTo>
                  <a:lnTo>
                    <a:pt x="1528" y="599"/>
                  </a:lnTo>
                  <a:lnTo>
                    <a:pt x="1736" y="594"/>
                  </a:lnTo>
                  <a:lnTo>
                    <a:pt x="1954" y="588"/>
                  </a:lnTo>
                  <a:lnTo>
                    <a:pt x="2177" y="580"/>
                  </a:lnTo>
                  <a:lnTo>
                    <a:pt x="2405" y="568"/>
                  </a:lnTo>
                  <a:lnTo>
                    <a:pt x="2637" y="555"/>
                  </a:lnTo>
                  <a:lnTo>
                    <a:pt x="2875" y="540"/>
                  </a:lnTo>
                  <a:lnTo>
                    <a:pt x="3113" y="520"/>
                  </a:lnTo>
                  <a:lnTo>
                    <a:pt x="3352" y="499"/>
                  </a:lnTo>
                  <a:lnTo>
                    <a:pt x="3593" y="474"/>
                  </a:lnTo>
                  <a:lnTo>
                    <a:pt x="3831" y="446"/>
                  </a:lnTo>
                  <a:lnTo>
                    <a:pt x="3949" y="429"/>
                  </a:lnTo>
                  <a:lnTo>
                    <a:pt x="4068" y="413"/>
                  </a:lnTo>
                  <a:lnTo>
                    <a:pt x="4185" y="396"/>
                  </a:lnTo>
                  <a:lnTo>
                    <a:pt x="4303" y="376"/>
                  </a:lnTo>
                  <a:lnTo>
                    <a:pt x="4418" y="358"/>
                  </a:lnTo>
                  <a:lnTo>
                    <a:pt x="4532" y="337"/>
                  </a:lnTo>
                  <a:lnTo>
                    <a:pt x="4644" y="315"/>
                  </a:lnTo>
                  <a:lnTo>
                    <a:pt x="4757" y="292"/>
                  </a:lnTo>
                  <a:lnTo>
                    <a:pt x="4865" y="269"/>
                  </a:lnTo>
                  <a:lnTo>
                    <a:pt x="4974" y="244"/>
                  </a:lnTo>
                  <a:lnTo>
                    <a:pt x="5080" y="218"/>
                  </a:lnTo>
                  <a:lnTo>
                    <a:pt x="5184" y="190"/>
                  </a:lnTo>
                  <a:lnTo>
                    <a:pt x="5286" y="162"/>
                  </a:lnTo>
                  <a:lnTo>
                    <a:pt x="5385" y="132"/>
                  </a:lnTo>
                  <a:lnTo>
                    <a:pt x="5483" y="101"/>
                  </a:lnTo>
                  <a:lnTo>
                    <a:pt x="5578" y="69"/>
                  </a:lnTo>
                  <a:lnTo>
                    <a:pt x="5671" y="35"/>
                  </a:lnTo>
                  <a:lnTo>
                    <a:pt x="5760" y="0"/>
                  </a:lnTo>
                  <a:lnTo>
                    <a:pt x="5413" y="0"/>
                  </a:lnTo>
                  <a:lnTo>
                    <a:pt x="5413" y="0"/>
                  </a:lnTo>
                  <a:lnTo>
                    <a:pt x="5347" y="23"/>
                  </a:lnTo>
                  <a:lnTo>
                    <a:pt x="5275" y="48"/>
                  </a:lnTo>
                  <a:lnTo>
                    <a:pt x="5197" y="73"/>
                  </a:lnTo>
                  <a:lnTo>
                    <a:pt x="5113" y="97"/>
                  </a:lnTo>
                  <a:lnTo>
                    <a:pt x="5024" y="122"/>
                  </a:lnTo>
                  <a:lnTo>
                    <a:pt x="4930" y="149"/>
                  </a:lnTo>
                  <a:lnTo>
                    <a:pt x="4829" y="175"/>
                  </a:lnTo>
                  <a:lnTo>
                    <a:pt x="4722" y="200"/>
                  </a:lnTo>
                  <a:lnTo>
                    <a:pt x="4608" y="226"/>
                  </a:lnTo>
                  <a:lnTo>
                    <a:pt x="4489" y="253"/>
                  </a:lnTo>
                  <a:lnTo>
                    <a:pt x="4362" y="279"/>
                  </a:lnTo>
                  <a:lnTo>
                    <a:pt x="4230" y="304"/>
                  </a:lnTo>
                  <a:lnTo>
                    <a:pt x="4090" y="329"/>
                  </a:lnTo>
                  <a:lnTo>
                    <a:pt x="3943" y="353"/>
                  </a:lnTo>
                  <a:lnTo>
                    <a:pt x="3791" y="378"/>
                  </a:lnTo>
                  <a:lnTo>
                    <a:pt x="3629" y="401"/>
                  </a:lnTo>
                  <a:lnTo>
                    <a:pt x="3463" y="423"/>
                  </a:lnTo>
                  <a:lnTo>
                    <a:pt x="3288" y="444"/>
                  </a:lnTo>
                  <a:lnTo>
                    <a:pt x="3104" y="466"/>
                  </a:lnTo>
                  <a:lnTo>
                    <a:pt x="2915" y="484"/>
                  </a:lnTo>
                  <a:lnTo>
                    <a:pt x="2717" y="502"/>
                  </a:lnTo>
                  <a:lnTo>
                    <a:pt x="2512" y="518"/>
                  </a:lnTo>
                  <a:lnTo>
                    <a:pt x="2297" y="535"/>
                  </a:lnTo>
                  <a:lnTo>
                    <a:pt x="2076" y="548"/>
                  </a:lnTo>
                  <a:lnTo>
                    <a:pt x="1847" y="560"/>
                  </a:lnTo>
                  <a:lnTo>
                    <a:pt x="1609" y="570"/>
                  </a:lnTo>
                  <a:lnTo>
                    <a:pt x="1363" y="578"/>
                  </a:lnTo>
                  <a:lnTo>
                    <a:pt x="1107" y="585"/>
                  </a:lnTo>
                  <a:lnTo>
                    <a:pt x="845" y="589"/>
                  </a:lnTo>
                  <a:lnTo>
                    <a:pt x="573" y="591"/>
                  </a:lnTo>
                  <a:lnTo>
                    <a:pt x="290" y="591"/>
                  </a:lnTo>
                  <a:lnTo>
                    <a:pt x="0" y="588"/>
                  </a:lnTo>
                  <a:lnTo>
                    <a:pt x="0" y="588"/>
                  </a:lnTo>
                </a:path>
              </a:pathLst>
            </a:custGeom>
            <a:gradFill>
              <a:gsLst>
                <a:gs pos="0">
                  <a:srgbClr val="f2f2f2">
                    <a:alpha val="0"/>
                  </a:srgbClr>
                </a:gs>
                <a:gs pos="19000">
                  <a:srgbClr val="d9d9d9">
                    <a:alpha val="12940"/>
                  </a:srgbClr>
                </a:gs>
                <a:gs pos="50000">
                  <a:srgbClr val="d9d9d9">
                    <a:alpha val="0"/>
                  </a:srgbClr>
                </a:gs>
                <a:gs pos="72000">
                  <a:srgbClr val="d9d9d9">
                    <a:alpha val="0"/>
                  </a:srgbClr>
                </a:gs>
                <a:gs pos="89000">
                  <a:srgbClr val="bfbfbf">
                    <a:alpha val="0"/>
                  </a:srgbClr>
                </a:gs>
                <a:gs pos="100000">
                  <a:srgbClr val="80c5e7">
                    <a:alpha val="0"/>
                  </a:srgbClr>
                </a:gs>
              </a:gsLst>
              <a:lin ang="10800000" scaled="0"/>
            </a:gradFill>
            <a:ln w="9525">
              <a:noFill/>
              <a:round/>
            </a:ln>
            <a:effectLst>
              <a:innerShdw blurRad="63500" dist="50800" dir="5400000">
                <a:srgbClr val="f2f2f2">
                  <a:alpha val="49800"/>
                </a:srgbClr>
              </a:inn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lang="ko-KR" altLang="en-US"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Tahoma"/>
                <a:ea typeface="함초롬돋움"/>
                <a:cs typeface="함초롬돋움"/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만" type="titleOnly" preserve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271e18">
              <a:alpha val="73000"/>
            </a:srgbClr>
          </a:solidFill>
          <a:ln>
            <a:noFill/>
          </a:ln>
          <a:effectLst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defRPr/>
            </a:pPr>
            <a:endParaRPr lang="ko-KR" altLang="en-US" sz="1700" b="1">
              <a:solidFill>
                <a:schemeClr val="lt1"/>
              </a:solidFill>
              <a:latin typeface="Arial"/>
            </a:endParaRPr>
          </a:p>
        </p:txBody>
      </p:sp>
      <p:pic>
        <p:nvPicPr>
          <p:cNvPr id="8" name="그림 5" descr="사각본문.jpg"/>
          <p:cNvPicPr>
            <a:picLocks noChangeAspect="1"/>
          </p:cNvPicPr>
          <p:nvPr userDrawn="1"/>
        </p:nvPicPr>
        <p:blipFill rotWithShape="1">
          <a:blip r:embed="rId2"/>
          <a:srcRect t="2740" b="86330"/>
          <a:stretch>
            <a:fillRect/>
          </a:stretch>
        </p:blipFill>
        <p:spPr>
          <a:xfrm>
            <a:off x="0" y="0"/>
            <a:ext cx="9144000" cy="7201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86765" y="104775"/>
            <a:ext cx="6284351" cy="418563"/>
          </a:xfrm>
        </p:spPr>
        <p:txBody>
          <a:bodyPr vert="horz" wrap="square" lIns="91440" tIns="45720" rIns="91440" bIns="45720" anchor="ctr">
            <a:normAutofit/>
          </a:bodyPr>
          <a:lstStyle>
            <a:lvl1pPr marL="0" indent="0" algn="l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xmlns:mc="http://schemas.openxmlformats.org/markup-compatibility/2006" xmlns:hp="http://schemas.haansoft.com/office/presentation/8.0" kumimoji="0" sz="2600" b="1" i="0" u="none" strike="noStrike" cap="none" normalizeH="0" baseline="0" mc:Ignorable="hp" hp:hslEmbossed="0">
                <a:solidFill>
                  <a:srgbClr val="613b14"/>
                </a:solidFill>
                <a:latin typeface="Times New Roman"/>
                <a:ea typeface="한컴 고딕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2020-01-27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189890" y="106341"/>
            <a:ext cx="765219" cy="365125"/>
          </a:xfrm>
        </p:spPr>
        <p:txBody>
          <a:bodyPr/>
          <a:lstStyle>
            <a:lvl1pPr>
              <a:defRPr sz="2200" b="0">
                <a:solidFill>
                  <a:srgbClr val="613b14"/>
                </a:solidFill>
                <a:latin typeface="한컴 윤고딕 230"/>
                <a:ea typeface="한컴 윤고딕 230"/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cxnSp>
        <p:nvCxnSpPr>
          <p:cNvPr id="10" name=""/>
          <p:cNvCxnSpPr/>
          <p:nvPr userDrawn="1"/>
        </p:nvCxnSpPr>
        <p:spPr>
          <a:xfrm rot="16200000" flipH="1">
            <a:off x="396183" y="323905"/>
            <a:ext cx="609711" cy="0"/>
          </a:xfrm>
          <a:prstGeom prst="line">
            <a:avLst/>
          </a:prstGeom>
          <a:ln w="38100">
            <a:solidFill>
              <a:schemeClr val="lt1"/>
            </a:solidFill>
          </a:ln>
          <a:effectLst>
            <a:innerShdw blurRad="76200" dist="762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6027" y="1643063"/>
            <a:ext cx="82295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2020-01-26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40385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199" y="1600200"/>
            <a:ext cx="40385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7" y="3984220"/>
            <a:ext cx="40385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7" y="3984220"/>
            <a:ext cx="40385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2020-01-26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7" y="4800600"/>
            <a:ext cx="54863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3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7" y="5367338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2020-01-26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2020-01-26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199" y="274638"/>
            <a:ext cx="82295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143107" y="2214563"/>
            <a:ext cx="4857766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2020-01-26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399" y="274638"/>
            <a:ext cx="20573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0197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2020-01-26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 슬라이드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 userDrawn="1"/>
        </p:nvSpPr>
        <p:spPr>
          <a:xfrm>
            <a:off x="0" y="0"/>
            <a:ext cx="7757337" cy="6881828"/>
          </a:xfrm>
          <a:custGeom>
            <a:avLst/>
            <a:gdLst>
              <a:gd name="connsiteX0" fmla="*/ 0 w 7757338"/>
              <a:gd name="connsiteY0" fmla="*/ 0 h 6881829"/>
              <a:gd name="connsiteX1" fmla="*/ 7753945 w 7757338"/>
              <a:gd name="connsiteY1" fmla="*/ 0 h 6881829"/>
              <a:gd name="connsiteX2" fmla="*/ 3871019 w 7757338"/>
              <a:gd name="connsiteY2" fmla="*/ 6881812 h 6881829"/>
              <a:gd name="connsiteX3" fmla="*/ 0 w 7757338"/>
              <a:gd name="connsiteY3" fmla="*/ 6858000 h 6881829"/>
              <a:gd name="connsiteX4" fmla="*/ 0 w 7757338"/>
              <a:gd name="connsiteY4" fmla="*/ 0 h 68818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7338" h="6881829">
                <a:moveTo>
                  <a:pt x="0" y="0"/>
                </a:moveTo>
                <a:lnTo>
                  <a:pt x="7753945" y="0"/>
                </a:lnTo>
                <a:lnTo>
                  <a:pt x="3871019" y="688181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2020-01-26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2020-01-26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7" name=""/>
          <p:cNvSpPr/>
          <p:nvPr userDrawn="1"/>
        </p:nvSpPr>
        <p:spPr>
          <a:xfrm>
            <a:off x="0" y="0"/>
            <a:ext cx="2992722" cy="6858000"/>
          </a:xfrm>
          <a:prstGeom prst="rect">
            <a:avLst/>
          </a:prstGeom>
          <a:solidFill>
            <a:srgbClr val="dc5a0c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"/>
          <p:cNvSpPr/>
          <p:nvPr userDrawn="1"/>
        </p:nvSpPr>
        <p:spPr>
          <a:xfrm>
            <a:off x="253505" y="1083223"/>
            <a:ext cx="2524257" cy="5097262"/>
          </a:xfrm>
          <a:custGeom>
            <a:avLst/>
            <a:gdLst>
              <a:gd name="connsiteX0" fmla="*/ 726379 w 2524257"/>
              <a:gd name="connsiteY0" fmla="*/ 0 h 5097263"/>
              <a:gd name="connsiteX1" fmla="*/ 0 w 2524257"/>
              <a:gd name="connsiteY1" fmla="*/ 0 h 5097263"/>
              <a:gd name="connsiteX2" fmla="*/ 0 w 2524257"/>
              <a:gd name="connsiteY2" fmla="*/ 5097264 h 5097263"/>
              <a:gd name="connsiteX3" fmla="*/ 2524257 w 2524257"/>
              <a:gd name="connsiteY3" fmla="*/ 5097264 h 5097263"/>
              <a:gd name="connsiteX4" fmla="*/ 2524222 w 2524257"/>
              <a:gd name="connsiteY4" fmla="*/ 0 h 5097263"/>
              <a:gd name="connsiteX5" fmla="*/ 1702691 w 2524257"/>
              <a:gd name="connsiteY5" fmla="*/ 0 h 5097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4257" h="5097263">
                <a:moveTo>
                  <a:pt x="726379" y="0"/>
                </a:moveTo>
                <a:lnTo>
                  <a:pt x="0" y="0"/>
                </a:lnTo>
                <a:lnTo>
                  <a:pt x="0" y="5097264"/>
                </a:lnTo>
                <a:lnTo>
                  <a:pt x="2524257" y="5097264"/>
                </a:lnTo>
                <a:lnTo>
                  <a:pt x="2524222" y="0"/>
                </a:lnTo>
                <a:lnTo>
                  <a:pt x="1702691" y="0"/>
                </a:lnTo>
              </a:path>
            </a:pathLst>
          </a:custGeom>
          <a:noFill/>
          <a:ln w="28575">
            <a:solidFill>
              <a:schemeClr val="lt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빈 화면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2020-01-26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7" name=""/>
          <p:cNvSpPr/>
          <p:nvPr userDrawn="1"/>
        </p:nvSpPr>
        <p:spPr>
          <a:xfrm>
            <a:off x="0" y="0"/>
            <a:ext cx="2992722" cy="6858000"/>
          </a:xfrm>
          <a:prstGeom prst="rect">
            <a:avLst/>
          </a:prstGeom>
          <a:solidFill>
            <a:srgbClr val="28315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"/>
          <p:cNvSpPr/>
          <p:nvPr userDrawn="1"/>
        </p:nvSpPr>
        <p:spPr>
          <a:xfrm>
            <a:off x="253505" y="1083223"/>
            <a:ext cx="2524257" cy="5097262"/>
          </a:xfrm>
          <a:custGeom>
            <a:avLst/>
            <a:gdLst>
              <a:gd name="connsiteX0" fmla="*/ 726379 w 2524257"/>
              <a:gd name="connsiteY0" fmla="*/ 0 h 5097263"/>
              <a:gd name="connsiteX1" fmla="*/ 0 w 2524257"/>
              <a:gd name="connsiteY1" fmla="*/ 0 h 5097263"/>
              <a:gd name="connsiteX2" fmla="*/ 0 w 2524257"/>
              <a:gd name="connsiteY2" fmla="*/ 5097264 h 5097263"/>
              <a:gd name="connsiteX3" fmla="*/ 2524257 w 2524257"/>
              <a:gd name="connsiteY3" fmla="*/ 5097264 h 5097263"/>
              <a:gd name="connsiteX4" fmla="*/ 2524222 w 2524257"/>
              <a:gd name="connsiteY4" fmla="*/ 0 h 5097263"/>
              <a:gd name="connsiteX5" fmla="*/ 1702691 w 2524257"/>
              <a:gd name="connsiteY5" fmla="*/ 0 h 5097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4257" h="5097263">
                <a:moveTo>
                  <a:pt x="726379" y="0"/>
                </a:moveTo>
                <a:lnTo>
                  <a:pt x="0" y="0"/>
                </a:lnTo>
                <a:lnTo>
                  <a:pt x="0" y="5097264"/>
                </a:lnTo>
                <a:lnTo>
                  <a:pt x="2524257" y="5097264"/>
                </a:lnTo>
                <a:lnTo>
                  <a:pt x="2524222" y="0"/>
                </a:lnTo>
                <a:lnTo>
                  <a:pt x="1702691" y="0"/>
                </a:lnTo>
              </a:path>
            </a:pathLst>
          </a:custGeom>
          <a:noFill/>
          <a:ln w="28575">
            <a:solidFill>
              <a:schemeClr val="lt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2" y="4406900"/>
            <a:ext cx="77723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3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2020-01-26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2020-01-26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 userDrawn="1"/>
        </p:nvSpPr>
        <p:spPr>
          <a:xfrm>
            <a:off x="0" y="6526845"/>
            <a:ext cx="9144000" cy="3311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pic>
        <p:nvPicPr>
          <p:cNvPr id="8" name="그림 5" descr="사각본문.jpg"/>
          <p:cNvPicPr>
            <a:picLocks noChangeAspect="1"/>
          </p:cNvPicPr>
          <p:nvPr userDrawn="1"/>
        </p:nvPicPr>
        <p:blipFill rotWithShape="1">
          <a:blip r:embed="rId2"/>
          <a:srcRect t="2740" b="86330"/>
          <a:stretch>
            <a:fillRect/>
          </a:stretch>
        </p:blipFill>
        <p:spPr>
          <a:xfrm>
            <a:off x="0" y="0"/>
            <a:ext cx="9144000" cy="52333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199" y="38100"/>
            <a:ext cx="6284351" cy="418563"/>
          </a:xfrm>
        </p:spPr>
        <p:txBody>
          <a:bodyPr vert="horz" wrap="square" lIns="91440" tIns="45720" rIns="91440" bIns="45720" anchor="ctr">
            <a:normAutofit/>
          </a:bodyPr>
          <a:lstStyle>
            <a:lvl1pPr marL="0" indent="0" algn="l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xmlns:mc="http://schemas.openxmlformats.org/markup-compatibility/2006" xmlns:hp="http://schemas.haansoft.com/office/presentation/8.0" kumimoji="0" sz="2600" b="1" i="0" u="none" strike="noStrike" cap="none" normalizeH="0" baseline="0" mc:Ignorable="hp" hp:hslEmbossed="0">
                <a:solidFill>
                  <a:srgbClr val="613b14"/>
                </a:solidFill>
                <a:latin typeface="Times New Roman"/>
                <a:ea typeface="한컴 고딕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2020-01-27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189890" y="106341"/>
            <a:ext cx="765219" cy="365125"/>
          </a:xfrm>
        </p:spPr>
        <p:txBody>
          <a:bodyPr/>
          <a:lstStyle>
            <a:lvl1pPr>
              <a:defRPr sz="2200" b="0">
                <a:solidFill>
                  <a:srgbClr val="613b14"/>
                </a:solidFill>
                <a:latin typeface="한컴 윤고딕 230"/>
                <a:ea typeface="한컴 윤고딕 230"/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2_제목만" type="titleOnly" preserve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"/>
          <p:cNvSpPr/>
          <p:nvPr userDrawn="1"/>
        </p:nvSpPr>
        <p:spPr>
          <a:xfrm>
            <a:off x="0" y="0"/>
            <a:ext cx="9144000" cy="66962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defRPr/>
            </a:pPr>
            <a:endParaRPr lang="ko-KR" altLang="en-US" sz="1700" b="1">
              <a:solidFill>
                <a:schemeClr val="lt1"/>
              </a:solidFill>
              <a:latin typeface="Arial"/>
            </a:endParaRPr>
          </a:p>
        </p:txBody>
      </p:sp>
      <p:sp>
        <p:nvSpPr>
          <p:cNvPr id="13" name=""/>
          <p:cNvSpPr/>
          <p:nvPr userDrawn="1"/>
        </p:nvSpPr>
        <p:spPr>
          <a:xfrm>
            <a:off x="0" y="696684"/>
            <a:ext cx="9144000" cy="105682"/>
          </a:xfrm>
          <a:prstGeom prst="rect">
            <a:avLst/>
          </a:prstGeom>
          <a:gradFill flip="xy" rotWithShape="1">
            <a:gsLst>
              <a:gs pos="0">
                <a:srgbClr val="bfbfbf">
                  <a:alpha val="100000"/>
                </a:srgbClr>
              </a:gs>
              <a:gs pos="100000">
                <a:srgbClr val="000000">
                  <a:alpha val="0"/>
                </a:srgbClr>
              </a:gs>
              <a:gs pos="32180">
                <a:srgbClr val="808080">
                  <a:alpha val="23000"/>
                </a:srgbClr>
              </a:gs>
            </a:gsLst>
            <a:lin ang="5400000" scaled="1"/>
            <a:tileRect/>
          </a:gra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defRPr/>
            </a:pPr>
            <a:endParaRPr lang="ko-KR" altLang="en-US" sz="1700" b="1">
              <a:solidFill>
                <a:schemeClr val="lt1"/>
              </a:solidFill>
              <a:latin typeface="Arial"/>
            </a:endParaRPr>
          </a:p>
        </p:txBody>
      </p:sp>
      <p:sp>
        <p:nvSpPr>
          <p:cNvPr id="14" name=""/>
          <p:cNvSpPr/>
          <p:nvPr userDrawn="1"/>
        </p:nvSpPr>
        <p:spPr>
          <a:xfrm>
            <a:off x="0" y="6508750"/>
            <a:ext cx="9144000" cy="349249"/>
          </a:xfrm>
          <a:prstGeom prst="rect">
            <a:avLst/>
          </a:prstGeom>
          <a:solidFill>
            <a:srgbClr val="eaeaea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defRPr/>
            </a:pPr>
            <a:endParaRPr lang="ko-KR" altLang="en-US" sz="1700" b="1">
              <a:solidFill>
                <a:schemeClr val="lt1"/>
              </a:solidFill>
              <a:latin typeface="Arial"/>
            </a:endParaRPr>
          </a:p>
        </p:txBody>
      </p:sp>
      <p:sp>
        <p:nvSpPr>
          <p:cNvPr id="11" name=""/>
          <p:cNvSpPr/>
          <p:nvPr userDrawn="1"/>
        </p:nvSpPr>
        <p:spPr>
          <a:xfrm>
            <a:off x="0" y="6526845"/>
            <a:ext cx="9144000" cy="33115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199" y="38100"/>
            <a:ext cx="6284351" cy="418563"/>
          </a:xfrm>
        </p:spPr>
        <p:txBody>
          <a:bodyPr vert="horz" wrap="square" lIns="91440" tIns="45720" rIns="91440" bIns="45720" anchor="ctr">
            <a:normAutofit/>
          </a:bodyPr>
          <a:lstStyle>
            <a:lvl1pPr marL="0" indent="0" algn="l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xmlns:mc="http://schemas.openxmlformats.org/markup-compatibility/2006" xmlns:hp="http://schemas.haansoft.com/office/presentation/8.0" kumimoji="0" sz="2600" b="1" i="0" u="none" strike="noStrike" cap="none" normalizeH="0" baseline="0" mc:Ignorable="hp" hp:hslEmbossed="0">
                <a:solidFill>
                  <a:srgbClr val="613b14"/>
                </a:solidFill>
                <a:latin typeface="Times New Roman"/>
                <a:ea typeface="한컴 고딕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2020-01-27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189890" y="106341"/>
            <a:ext cx="765219" cy="365125"/>
          </a:xfrm>
        </p:spPr>
        <p:txBody>
          <a:bodyPr/>
          <a:lstStyle>
            <a:lvl1pPr>
              <a:defRPr sz="2200" b="0">
                <a:solidFill>
                  <a:srgbClr val="613b14"/>
                </a:solidFill>
                <a:latin typeface="한컴 윤고딕 230"/>
                <a:ea typeface="한컴 윤고딕 230"/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slideLayout" Target="../slideLayouts/slideLayout17.xml"  /><Relationship Id="rId18" Type="http://schemas.openxmlformats.org/officeDocument/2006/relationships/theme" Target="../theme/theme1.xml"  /><Relationship Id="rId19" Type="http://schemas.openxmlformats.org/officeDocument/2006/relationships/image" Target="../media/image3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/>
          <p:cNvPicPr/>
          <p:nvPr userDrawn="1"/>
        </p:nvPicPr>
        <p:blipFill rotWithShape="1"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199" y="274638"/>
            <a:ext cx="82295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2295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1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2020-01-28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9.jpeg"  /><Relationship Id="rId8" Type="http://schemas.openxmlformats.org/officeDocument/2006/relationships/image" Target="../media/image10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image" Target="../media/image11.png"  /><Relationship Id="rId3" Type="http://schemas.openxmlformats.org/officeDocument/2006/relationships/image" Target="../media/image4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Relationship Id="rId6" Type="http://schemas.openxmlformats.org/officeDocument/2006/relationships/image" Target="../media/image14.png"  /><Relationship Id="rId7" Type="http://schemas.openxmlformats.org/officeDocument/2006/relationships/image" Target="../media/image11.png"  /><Relationship Id="rId8" Type="http://schemas.openxmlformats.org/officeDocument/2006/relationships/image" Target="../media/image15.jpeg"  /><Relationship Id="rId9" Type="http://schemas.openxmlformats.org/officeDocument/2006/relationships/image" Target="../media/image16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image" Target="../media/image17.png"  /><Relationship Id="rId3" Type="http://schemas.openxmlformats.org/officeDocument/2006/relationships/image" Target="../media/image18.jpeg"  /><Relationship Id="rId4" Type="http://schemas.openxmlformats.org/officeDocument/2006/relationships/image" Target="../media/image19.png"  /><Relationship Id="rId5" Type="http://schemas.openxmlformats.org/officeDocument/2006/relationships/image" Target="../media/image20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"/>
          <p:cNvSpPr/>
          <p:nvPr/>
        </p:nvSpPr>
        <p:spPr>
          <a:xfrm>
            <a:off x="9525" y="228600"/>
            <a:ext cx="9144000" cy="497610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anchor="ctr"/>
          <a:p>
            <a:pPr marL="258535">
              <a:lnSpc>
                <a:spcPct val="80000"/>
              </a:lnSpc>
              <a:spcBef>
                <a:spcPts val="0"/>
              </a:spcBef>
              <a:buClr>
                <a:srgbClr val="ffc000"/>
              </a:buClr>
              <a:buNone/>
              <a:defRPr/>
            </a:pPr>
            <a:r>
              <a:rPr lang="en-US" altLang="ko-KR" sz="2000">
                <a:solidFill>
                  <a:srgbClr val="271e18"/>
                </a:solidFill>
                <a:effectLst>
                  <a:glow rad="101600">
                    <a:schemeClr val="bg1"/>
                  </a:glow>
                </a:effectLst>
                <a:latin typeface="한컴 솔잎 B"/>
                <a:ea typeface="한컴 솔잎 B"/>
                <a:cs typeface="Arial"/>
              </a:rPr>
              <a:t>Part2.</a:t>
            </a:r>
            <a:r>
              <a:rPr lang="ko-KR" altLang="en-US" sz="1900">
                <a:solidFill>
                  <a:srgbClr val="271e18"/>
                </a:solidFill>
                <a:effectLst>
                  <a:glow rad="101600">
                    <a:schemeClr val="bg1"/>
                  </a:glow>
                </a:effectLst>
                <a:latin typeface="한컴 솔잎 B"/>
                <a:ea typeface="한컴 솔잎 B"/>
                <a:cs typeface="Arial"/>
              </a:rPr>
              <a:t> 지능정보 사회 기반 기술</a:t>
            </a:r>
            <a:endParaRPr lang="ko-KR" altLang="en-US" sz="1900">
              <a:solidFill>
                <a:srgbClr val="271e18"/>
              </a:solidFill>
              <a:latin typeface="한컴 솔잎 B"/>
              <a:ea typeface="한컴 솔잎 B"/>
              <a:cs typeface="Arial"/>
            </a:endParaRPr>
          </a:p>
        </p:txBody>
      </p:sp>
      <p:pic>
        <p:nvPicPr>
          <p:cNvPr id="31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6983" y="123825"/>
            <a:ext cx="973931" cy="185737"/>
          </a:xfrm>
          <a:prstGeom prst="rect">
            <a:avLst/>
          </a:prstGeom>
        </p:spPr>
      </p:pic>
      <p:sp>
        <p:nvSpPr>
          <p:cNvPr id="314" name=""/>
          <p:cNvSpPr txBox="1"/>
          <p:nvPr/>
        </p:nvSpPr>
        <p:spPr>
          <a:xfrm>
            <a:off x="1193346" y="114300"/>
            <a:ext cx="2036555" cy="217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900">
                <a:solidFill>
                  <a:srgbClr val="312c28"/>
                </a:solidFill>
                <a:latin typeface="한컴 고딕"/>
                <a:ea typeface="한컴 고딕"/>
              </a:rPr>
              <a:t>지능정보사회의 </a:t>
            </a:r>
            <a:r>
              <a:rPr lang="en-US" altLang="ko-KR" sz="900">
                <a:solidFill>
                  <a:srgbClr val="312c28"/>
                </a:solidFill>
                <a:latin typeface="한컴 고딕"/>
                <a:ea typeface="한컴 고딕"/>
              </a:rPr>
              <a:t>AI</a:t>
            </a:r>
            <a:r>
              <a:rPr lang="ko-KR" altLang="en-US" sz="900">
                <a:solidFill>
                  <a:srgbClr val="312c28"/>
                </a:solidFill>
                <a:latin typeface="한컴 고딕"/>
                <a:ea typeface="한컴 고딕"/>
              </a:rPr>
              <a:t>기반 기술의 이해</a:t>
            </a:r>
            <a:endParaRPr lang="ko-KR" altLang="en-US" sz="900">
              <a:solidFill>
                <a:srgbClr val="312c28"/>
              </a:solidFill>
              <a:latin typeface="한컴 고딕"/>
              <a:ea typeface="한컴 고딕"/>
            </a:endParaRPr>
          </a:p>
        </p:txBody>
      </p:sp>
      <p:sp>
        <p:nvSpPr>
          <p:cNvPr id="352" name=""/>
          <p:cNvSpPr txBox="1"/>
          <p:nvPr/>
        </p:nvSpPr>
        <p:spPr>
          <a:xfrm>
            <a:off x="548960" y="7728419"/>
            <a:ext cx="2574385" cy="2897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122464" indent="-122464">
              <a:spcBef>
                <a:spcPts val="0"/>
              </a:spcBef>
              <a:buClr>
                <a:srgbClr val="ff0000"/>
              </a:buClr>
              <a:buFont typeface="Wingdings"/>
              <a:buChar char="§"/>
              <a:defRPr/>
            </a:pPr>
            <a:endParaRPr lang="ko-KR" altLang="en-US" sz="1300" b="1">
              <a:solidFill>
                <a:srgbClr val="404040"/>
              </a:solidFill>
              <a:effectLst/>
              <a:ea typeface="한컴 고딕"/>
            </a:endParaRPr>
          </a:p>
        </p:txBody>
      </p:sp>
      <p:sp>
        <p:nvSpPr>
          <p:cNvPr id="909" name=""/>
          <p:cNvSpPr txBox="1"/>
          <p:nvPr/>
        </p:nvSpPr>
        <p:spPr>
          <a:xfrm>
            <a:off x="229414" y="910590"/>
            <a:ext cx="1319350" cy="51625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xmlns:mc="http://schemas.openxmlformats.org/markup-compatibility/2006" xmlns:hp="http://schemas.haansoft.com/office/presentation/8.0" lang="en-US" altLang="ko-KR" sz="2800" mc:Ignorable="hp" hp:hslEmbossed="0"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  <a:latin typeface="Arial Black"/>
                <a:cs typeface="Arial"/>
              </a:rPr>
              <a:t>Cloud</a:t>
            </a:r>
            <a:endParaRPr xmlns:mc="http://schemas.openxmlformats.org/markup-compatibility/2006" xmlns:hp="http://schemas.haansoft.com/office/presentation/8.0" lang="en-US" altLang="ko-KR" sz="2800" mc:Ignorable="hp" hp:hslEmbossed="0">
              <a:ln w="19050" cap="flat" cmpd="sng" algn="ctr">
                <a:solidFill>
                  <a:schemeClr val="accent2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  <a:latin typeface="Arial Black"/>
              <a:cs typeface="Arial"/>
            </a:endParaRPr>
          </a:p>
        </p:txBody>
      </p:sp>
      <p:sp>
        <p:nvSpPr>
          <p:cNvPr id="910" name=""/>
          <p:cNvSpPr/>
          <p:nvPr/>
        </p:nvSpPr>
        <p:spPr>
          <a:xfrm>
            <a:off x="1681847" y="910590"/>
            <a:ext cx="7023735" cy="4876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13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한컴 고딕"/>
                <a:ea typeface="한컴 고딕"/>
              </a:rPr>
              <a:t>무데이터를 인터넷과 연결된 중앙컴퓨터에 저장해서 인터넷에 접속하기만 하면 언제 어디서든 데이터를 이용할 수 있</a:t>
            </a:r>
            <a:r>
              <a:rPr xmlns:mc="http://schemas.openxmlformats.org/markup-compatibility/2006" xmlns:hp="http://schemas.haansoft.com/office/presentation/8.0" lang="ko-KR" altLang="en-US" sz="13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한컴 고딕"/>
                <a:ea typeface="한컴 고딕"/>
              </a:rPr>
              <a:t>음</a:t>
            </a:r>
            <a:r>
              <a:rPr xmlns:mc="http://schemas.openxmlformats.org/markup-compatibility/2006" xmlns:hp="http://schemas.haansoft.com/office/presentation/8.0" lang="en-US" altLang="ko-KR" sz="13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한컴 고딕"/>
                <a:ea typeface="한컴 고딕"/>
              </a:rPr>
              <a:t>.</a:t>
            </a:r>
            <a:endParaRPr xmlns:mc="http://schemas.openxmlformats.org/markup-compatibility/2006" xmlns:hp="http://schemas.haansoft.com/office/presentation/8.0" lang="en-US" altLang="ko-KR" sz="1300" b="0" i="0" strike="noStrike" mc:Ignorable="hp" hp:hslEmbossed="0">
              <a:solidFill>
                <a:srgbClr val="000000">
                  <a:alpha val="100000"/>
                </a:srgbClr>
              </a:solidFill>
              <a:latin typeface="한컴 고딕"/>
              <a:ea typeface="한컴 고딕"/>
            </a:endParaRPr>
          </a:p>
        </p:txBody>
      </p:sp>
      <p:pic>
        <p:nvPicPr>
          <p:cNvPr id="961" name="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6fb3d8">
                <a:tint val="45000"/>
                <a:satMod val="400000"/>
              </a:srgbClr>
            </a:duotone>
            <a:lum/>
          </a:blip>
          <a:srcRect t="15350" b="38380"/>
          <a:stretch>
            <a:fillRect/>
          </a:stretch>
        </p:blipFill>
        <p:spPr>
          <a:xfrm>
            <a:off x="0" y="2266874"/>
            <a:ext cx="9144006" cy="1652264"/>
          </a:xfrm>
          <a:prstGeom prst="rect">
            <a:avLst/>
          </a:prstGeom>
        </p:spPr>
      </p:pic>
      <p:grpSp>
        <p:nvGrpSpPr>
          <p:cNvPr id="969" name=""/>
          <p:cNvGrpSpPr/>
          <p:nvPr/>
        </p:nvGrpSpPr>
        <p:grpSpPr>
          <a:xfrm rot="0">
            <a:off x="0" y="1794041"/>
            <a:ext cx="9144000" cy="510933"/>
            <a:chOff x="0" y="1498766"/>
            <a:chExt cx="9144000" cy="510933"/>
          </a:xfrm>
        </p:grpSpPr>
        <p:pic>
          <p:nvPicPr>
            <p:cNvPr id="967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0" y="1498766"/>
              <a:ext cx="9144000" cy="448056"/>
            </a:xfrm>
            <a:prstGeom prst="rect">
              <a:avLst/>
            </a:prstGeom>
            <a:solidFill>
              <a:srgbClr val="a0a0a0"/>
            </a:solidFill>
            <a:effectLst/>
            <a:extLst>
              <a:ext uri="49926C4B-DF97-48ae-9DD6-E73424213832">
                <hp:hncExtEffects xmlns:hp="http://schemas.haansoft.com/office/presentation/8.0">
                  <hd:hncFillOverlay xmlns:hd="http://schemas.haansoft.com/office/drawingml/8.0" r:id="rId5"/>
                </hp:hncExtEffects>
              </a:ext>
            </a:extLst>
          </p:spPr>
        </p:pic>
        <p:sp>
          <p:nvSpPr>
            <p:cNvPr id="968" name=""/>
            <p:cNvSpPr/>
            <p:nvPr/>
          </p:nvSpPr>
          <p:spPr>
            <a:xfrm>
              <a:off x="2211623" y="1512089"/>
              <a:ext cx="4762500" cy="497610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anchor="ctr"/>
            <a:p>
              <a:pPr marL="258535">
                <a:lnSpc>
                  <a:spcPct val="80000"/>
                </a:lnSpc>
                <a:spcBef>
                  <a:spcPts val="0"/>
                </a:spcBef>
                <a:buClr>
                  <a:srgbClr val="ffc000"/>
                </a:buClr>
                <a:buNone/>
                <a:defRPr/>
              </a:pPr>
              <a:r>
                <a:rPr lang="en-US" altLang="ko-KR" sz="1500">
                  <a:solidFill>
                    <a:srgbClr val="271e18"/>
                  </a:solidFill>
                  <a:latin typeface="한컴 솔잎 B"/>
                  <a:ea typeface="한컴 솔잎 B"/>
                  <a:cs typeface="Arial"/>
                </a:rPr>
                <a:t>https://space.malangmalang.com/</a:t>
              </a:r>
              <a:endParaRPr lang="en-US" altLang="ko-KR" sz="1500">
                <a:solidFill>
                  <a:srgbClr val="271e18"/>
                </a:solidFill>
                <a:latin typeface="한컴 솔잎 B"/>
                <a:ea typeface="한컴 솔잎 B"/>
                <a:cs typeface="Arial"/>
              </a:endParaRPr>
            </a:p>
          </p:txBody>
        </p:sp>
      </p:grpSp>
      <p:pic>
        <p:nvPicPr>
          <p:cNvPr id="971" name="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ff5e5b">
                <a:tint val="45000"/>
                <a:satMod val="400000"/>
              </a:srgbClr>
            </a:duotone>
            <a:lum/>
          </a:blip>
          <a:srcRect t="16000" b="40000"/>
          <a:stretch>
            <a:fillRect/>
          </a:stretch>
        </p:blipFill>
        <p:spPr>
          <a:xfrm>
            <a:off x="0" y="3928664"/>
            <a:ext cx="9144000" cy="1514770"/>
          </a:xfrm>
          <a:prstGeom prst="rect">
            <a:avLst/>
          </a:prstGeom>
        </p:spPr>
      </p:pic>
      <p:sp>
        <p:nvSpPr>
          <p:cNvPr id="981" name=""/>
          <p:cNvSpPr/>
          <p:nvPr/>
        </p:nvSpPr>
        <p:spPr>
          <a:xfrm>
            <a:off x="8353853" y="1917129"/>
            <a:ext cx="257792" cy="257776"/>
          </a:xfrm>
          <a:prstGeom prst="ellipse">
            <a:avLst/>
          </a:prstGeom>
          <a:solidFill>
            <a:srgbClr val="6997a6"/>
          </a:solidFill>
          <a:ln w="38100">
            <a:noFill/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defRPr/>
            </a:pPr>
            <a:endParaRPr lang="ko-KR" altLang="en-US" sz="1700" b="1">
              <a:solidFill>
                <a:schemeClr val="lt1"/>
              </a:solidFill>
              <a:latin typeface="Arial"/>
            </a:endParaRPr>
          </a:p>
        </p:txBody>
      </p:sp>
      <p:sp>
        <p:nvSpPr>
          <p:cNvPr id="982" name=""/>
          <p:cNvSpPr/>
          <p:nvPr/>
        </p:nvSpPr>
        <p:spPr>
          <a:xfrm>
            <a:off x="8705582" y="1917129"/>
            <a:ext cx="257776" cy="257776"/>
          </a:xfrm>
          <a:prstGeom prst="ellipse">
            <a:avLst/>
          </a:prstGeom>
          <a:solidFill>
            <a:srgbClr val="80413f"/>
          </a:solidFill>
          <a:ln w="38100">
            <a:noFill/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defRPr/>
            </a:pPr>
            <a:endParaRPr lang="ko-KR" altLang="en-US" sz="1700" b="1">
              <a:solidFill>
                <a:schemeClr val="lt1"/>
              </a:solidFill>
              <a:latin typeface="Arial"/>
            </a:endParaRPr>
          </a:p>
        </p:txBody>
      </p:sp>
      <p:pic>
        <p:nvPicPr>
          <p:cNvPr id="986" name=""/>
          <p:cNvPicPr>
            <a:picLocks noChangeAspect="1"/>
          </p:cNvPicPr>
          <p:nvPr/>
        </p:nvPicPr>
        <p:blipFill rotWithShape="1">
          <a:blip r:embed="rId8">
            <a:lum bright="-8000" contrast="-4000"/>
            <a:extLst>
              <a:ext uri="783A4284-B454-46f5-B8C8-42B5039CE256">
                <hp:hncPhoto xmlns:hp="http://schemas.haansoft.com/office/presentation/8.0">
                  <hd:imgLayer xmlns:hd="http://schemas.haansoft.com/office/drawingml/8.0" r:embed="rId7">
                    <hd:imgEffect xmlns:hd="http://schemas.haansoft.com/office/drawingml/8.0">
                      <hd:artEffectColorTemperature colorTemp="11500"/>
                    </hd:imgEffect>
                  </hd:imgLayer>
                </hp:hncPhoto>
              </a:ext>
            </a:extLst>
          </a:blip>
          <a:srcRect l="23440" t="23020" r="18230" b="10"/>
          <a:stretch>
            <a:fillRect/>
          </a:stretch>
        </p:blipFill>
        <p:spPr>
          <a:xfrm flipH="1">
            <a:off x="7657037" y="2728986"/>
            <a:ext cx="1486962" cy="1221434"/>
          </a:xfrm>
          <a:custGeom>
            <a:avLst/>
            <a:gd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34131" h="4382189">
                <a:moveTo>
                  <a:pt x="3405271" y="4239291"/>
                </a:moveTo>
                <a:cubicBezTo>
                  <a:pt x="3405271" y="4236115"/>
                  <a:pt x="3406858" y="4196422"/>
                  <a:pt x="3405271" y="4191659"/>
                </a:cubicBezTo>
                <a:cubicBezTo>
                  <a:pt x="3403683" y="4186895"/>
                  <a:pt x="3378282" y="4172605"/>
                  <a:pt x="3381458" y="4167842"/>
                </a:cubicBezTo>
                <a:cubicBezTo>
                  <a:pt x="3384633" y="4163078"/>
                  <a:pt x="3384633" y="4124972"/>
                  <a:pt x="3452897" y="4120210"/>
                </a:cubicBezTo>
                <a:cubicBezTo>
                  <a:pt x="3521161" y="4115447"/>
                  <a:pt x="4340331" y="4097980"/>
                  <a:pt x="4405421" y="4096394"/>
                </a:cubicBezTo>
                <a:cubicBezTo>
                  <a:pt x="4470509" y="4094806"/>
                  <a:pt x="4426058" y="4097980"/>
                  <a:pt x="4429234" y="4096394"/>
                </a:cubicBezTo>
                <a:cubicBezTo>
                  <a:pt x="4432409" y="4094806"/>
                  <a:pt x="4441934" y="4074164"/>
                  <a:pt x="4453047" y="4072577"/>
                </a:cubicBezTo>
                <a:cubicBezTo>
                  <a:pt x="4464159" y="4070989"/>
                  <a:pt x="4584812" y="4074164"/>
                  <a:pt x="4595926" y="4072577"/>
                </a:cubicBezTo>
                <a:cubicBezTo>
                  <a:pt x="4607038" y="4070989"/>
                  <a:pt x="4610213" y="4050349"/>
                  <a:pt x="4619739" y="4048760"/>
                </a:cubicBezTo>
                <a:cubicBezTo>
                  <a:pt x="4629263" y="4047173"/>
                  <a:pt x="4729277" y="4050349"/>
                  <a:pt x="4738804" y="4048760"/>
                </a:cubicBezTo>
                <a:cubicBezTo>
                  <a:pt x="4748329" y="4047173"/>
                  <a:pt x="4759442" y="4026532"/>
                  <a:pt x="4762618" y="4024944"/>
                </a:cubicBezTo>
                <a:cubicBezTo>
                  <a:pt x="4765793" y="4023356"/>
                  <a:pt x="4783254" y="4026532"/>
                  <a:pt x="4786430" y="4024944"/>
                </a:cubicBezTo>
                <a:cubicBezTo>
                  <a:pt x="4789605" y="4023356"/>
                  <a:pt x="4807067" y="4004303"/>
                  <a:pt x="4810243" y="4001129"/>
                </a:cubicBezTo>
                <a:cubicBezTo>
                  <a:pt x="4813418" y="3997952"/>
                  <a:pt x="4830881" y="3980487"/>
                  <a:pt x="4834056" y="3977312"/>
                </a:cubicBezTo>
                <a:cubicBezTo>
                  <a:pt x="4837231" y="3974137"/>
                  <a:pt x="4854694" y="3955084"/>
                  <a:pt x="4857869" y="3953495"/>
                </a:cubicBezTo>
                <a:cubicBezTo>
                  <a:pt x="4861044" y="3951908"/>
                  <a:pt x="4878507" y="3955084"/>
                  <a:pt x="4881683" y="3953495"/>
                </a:cubicBezTo>
                <a:cubicBezTo>
                  <a:pt x="4884857" y="3951908"/>
                  <a:pt x="4902320" y="3932855"/>
                  <a:pt x="4905496" y="3929680"/>
                </a:cubicBezTo>
                <a:cubicBezTo>
                  <a:pt x="4908670" y="3926503"/>
                  <a:pt x="4927721" y="3910627"/>
                  <a:pt x="4929309" y="3905864"/>
                </a:cubicBezTo>
                <a:cubicBezTo>
                  <a:pt x="4930895" y="3901100"/>
                  <a:pt x="4927721" y="3862993"/>
                  <a:pt x="4929309" y="3858230"/>
                </a:cubicBezTo>
                <a:cubicBezTo>
                  <a:pt x="4930895" y="3853468"/>
                  <a:pt x="4949946" y="3839177"/>
                  <a:pt x="4953122" y="3834415"/>
                </a:cubicBezTo>
                <a:cubicBezTo>
                  <a:pt x="4956298" y="3829652"/>
                  <a:pt x="4975347" y="3796308"/>
                  <a:pt x="4976935" y="3786782"/>
                </a:cubicBezTo>
                <a:cubicBezTo>
                  <a:pt x="4978522" y="3777255"/>
                  <a:pt x="4975347" y="3699456"/>
                  <a:pt x="4976935" y="3691517"/>
                </a:cubicBezTo>
                <a:cubicBezTo>
                  <a:pt x="4978522" y="3683578"/>
                  <a:pt x="4997573" y="3669289"/>
                  <a:pt x="5000748" y="3667700"/>
                </a:cubicBezTo>
                <a:cubicBezTo>
                  <a:pt x="5003922" y="3666113"/>
                  <a:pt x="5019798" y="3669289"/>
                  <a:pt x="5024561" y="3667700"/>
                </a:cubicBezTo>
                <a:cubicBezTo>
                  <a:pt x="5029323" y="3666113"/>
                  <a:pt x="5067425" y="3647060"/>
                  <a:pt x="5072188" y="3643885"/>
                </a:cubicBezTo>
                <a:cubicBezTo>
                  <a:pt x="5076949" y="3640709"/>
                  <a:pt x="5092825" y="3623244"/>
                  <a:pt x="5096001" y="3620068"/>
                </a:cubicBezTo>
                <a:cubicBezTo>
                  <a:pt x="5099175" y="3616891"/>
                  <a:pt x="5115051" y="3599428"/>
                  <a:pt x="5119813" y="3596252"/>
                </a:cubicBezTo>
                <a:cubicBezTo>
                  <a:pt x="5124575" y="3593076"/>
                  <a:pt x="5161090" y="3575611"/>
                  <a:pt x="5167439" y="3572435"/>
                </a:cubicBezTo>
                <a:cubicBezTo>
                  <a:pt x="5173790" y="3569260"/>
                  <a:pt x="5210303" y="3551795"/>
                  <a:pt x="5215066" y="3548620"/>
                </a:cubicBezTo>
                <a:cubicBezTo>
                  <a:pt x="5219828" y="3545444"/>
                  <a:pt x="5235703" y="3526390"/>
                  <a:pt x="5238879" y="3524803"/>
                </a:cubicBezTo>
                <a:cubicBezTo>
                  <a:pt x="5242054" y="3523214"/>
                  <a:pt x="5259516" y="3526390"/>
                  <a:pt x="5262692" y="3524803"/>
                </a:cubicBezTo>
                <a:cubicBezTo>
                  <a:pt x="5265867" y="3523214"/>
                  <a:pt x="5284917" y="3505750"/>
                  <a:pt x="5286505" y="3500987"/>
                </a:cubicBezTo>
                <a:cubicBezTo>
                  <a:pt x="5288093" y="3496224"/>
                  <a:pt x="5284917" y="3458118"/>
                  <a:pt x="5286505" y="3453355"/>
                </a:cubicBezTo>
                <a:cubicBezTo>
                  <a:pt x="5288093" y="3448591"/>
                  <a:pt x="5307143" y="3432714"/>
                  <a:pt x="5310318" y="3429538"/>
                </a:cubicBezTo>
                <a:cubicBezTo>
                  <a:pt x="5313493" y="3426362"/>
                  <a:pt x="5334131" y="3418424"/>
                  <a:pt x="5334131" y="3405722"/>
                </a:cubicBezTo>
                <a:cubicBezTo>
                  <a:pt x="5334131" y="3393020"/>
                  <a:pt x="5313493" y="3251710"/>
                  <a:pt x="5310318" y="3239008"/>
                </a:cubicBezTo>
                <a:cubicBezTo>
                  <a:pt x="5307143" y="3226305"/>
                  <a:pt x="5289680" y="3218368"/>
                  <a:pt x="5286505" y="3215193"/>
                </a:cubicBezTo>
                <a:cubicBezTo>
                  <a:pt x="5283329" y="3212017"/>
                  <a:pt x="5265867" y="3194551"/>
                  <a:pt x="5262692" y="3191376"/>
                </a:cubicBezTo>
                <a:cubicBezTo>
                  <a:pt x="5259516" y="3188200"/>
                  <a:pt x="5242054" y="3170735"/>
                  <a:pt x="5238879" y="3167560"/>
                </a:cubicBezTo>
                <a:cubicBezTo>
                  <a:pt x="5235703" y="3164384"/>
                  <a:pt x="5218241" y="3146919"/>
                  <a:pt x="5215066" y="3143743"/>
                </a:cubicBezTo>
                <a:cubicBezTo>
                  <a:pt x="5211891" y="3140567"/>
                  <a:pt x="5205539" y="3123103"/>
                  <a:pt x="5191253" y="3119927"/>
                </a:cubicBezTo>
                <a:cubicBezTo>
                  <a:pt x="5176965" y="3116752"/>
                  <a:pt x="5015035" y="3099286"/>
                  <a:pt x="5000748" y="3096110"/>
                </a:cubicBezTo>
                <a:cubicBezTo>
                  <a:pt x="4986460" y="3092935"/>
                  <a:pt x="4980109" y="3075471"/>
                  <a:pt x="4976935" y="3072295"/>
                </a:cubicBezTo>
                <a:cubicBezTo>
                  <a:pt x="4973759" y="3069119"/>
                  <a:pt x="4956298" y="3064355"/>
                  <a:pt x="4953122" y="3048478"/>
                </a:cubicBezTo>
                <a:cubicBezTo>
                  <a:pt x="4949946" y="3032601"/>
                  <a:pt x="4932484" y="2850010"/>
                  <a:pt x="4929309" y="2834132"/>
                </a:cubicBezTo>
                <a:cubicBezTo>
                  <a:pt x="4926133" y="2818254"/>
                  <a:pt x="4913433" y="2810316"/>
                  <a:pt x="4905496" y="2810316"/>
                </a:cubicBezTo>
                <a:cubicBezTo>
                  <a:pt x="4897558" y="2810316"/>
                  <a:pt x="4818181" y="2834132"/>
                  <a:pt x="4810243" y="2834132"/>
                </a:cubicBezTo>
                <a:cubicBezTo>
                  <a:pt x="4802305" y="2834132"/>
                  <a:pt x="4788017" y="2813491"/>
                  <a:pt x="4786430" y="2810316"/>
                </a:cubicBezTo>
                <a:cubicBezTo>
                  <a:pt x="4784843" y="2807140"/>
                  <a:pt x="4788017" y="2789675"/>
                  <a:pt x="4786430" y="2786500"/>
                </a:cubicBezTo>
                <a:cubicBezTo>
                  <a:pt x="4784843" y="2783324"/>
                  <a:pt x="4764204" y="2780148"/>
                  <a:pt x="4762618" y="2762684"/>
                </a:cubicBezTo>
                <a:cubicBezTo>
                  <a:pt x="4761030" y="2745218"/>
                  <a:pt x="4764204" y="2543574"/>
                  <a:pt x="4762618" y="2524521"/>
                </a:cubicBezTo>
                <a:cubicBezTo>
                  <a:pt x="4761030" y="2505468"/>
                  <a:pt x="4740391" y="2502293"/>
                  <a:pt x="4738804" y="2476889"/>
                </a:cubicBezTo>
                <a:cubicBezTo>
                  <a:pt x="4737216" y="2451485"/>
                  <a:pt x="4737216" y="2167277"/>
                  <a:pt x="4738804" y="2143461"/>
                </a:cubicBezTo>
                <a:cubicBezTo>
                  <a:pt x="4740391" y="2119645"/>
                  <a:pt x="4761030" y="2140285"/>
                  <a:pt x="4762618" y="2119645"/>
                </a:cubicBezTo>
                <a:cubicBezTo>
                  <a:pt x="4764204" y="2099004"/>
                  <a:pt x="4761030" y="1854491"/>
                  <a:pt x="4762618" y="1833850"/>
                </a:cubicBezTo>
                <a:cubicBezTo>
                  <a:pt x="4764204" y="1813209"/>
                  <a:pt x="4784843" y="1813209"/>
                  <a:pt x="4786430" y="1810033"/>
                </a:cubicBezTo>
                <a:cubicBezTo>
                  <a:pt x="4788017" y="1806858"/>
                  <a:pt x="4784843" y="1789393"/>
                  <a:pt x="4786430" y="1786218"/>
                </a:cubicBezTo>
                <a:cubicBezTo>
                  <a:pt x="4788017" y="1783042"/>
                  <a:pt x="4808655" y="1765577"/>
                  <a:pt x="4810243" y="1762401"/>
                </a:cubicBezTo>
                <a:cubicBezTo>
                  <a:pt x="4811831" y="1759225"/>
                  <a:pt x="4808655" y="1741760"/>
                  <a:pt x="4810243" y="1738585"/>
                </a:cubicBezTo>
                <a:cubicBezTo>
                  <a:pt x="4811831" y="1735410"/>
                  <a:pt x="4834056" y="1757638"/>
                  <a:pt x="4834056" y="1714769"/>
                </a:cubicBezTo>
                <a:cubicBezTo>
                  <a:pt x="4834056" y="1671900"/>
                  <a:pt x="4811831" y="1140003"/>
                  <a:pt x="4810243" y="1095546"/>
                </a:cubicBezTo>
                <a:cubicBezTo>
                  <a:pt x="4808655" y="1051089"/>
                  <a:pt x="4811831" y="1054265"/>
                  <a:pt x="4810243" y="1047914"/>
                </a:cubicBezTo>
                <a:cubicBezTo>
                  <a:pt x="4808655" y="1041563"/>
                  <a:pt x="4791192" y="1005045"/>
                  <a:pt x="4786430" y="1000281"/>
                </a:cubicBezTo>
                <a:cubicBezTo>
                  <a:pt x="4781667" y="995518"/>
                  <a:pt x="4746742" y="979641"/>
                  <a:pt x="4738804" y="976465"/>
                </a:cubicBezTo>
                <a:cubicBezTo>
                  <a:pt x="4730866" y="973290"/>
                  <a:pt x="4676888" y="955824"/>
                  <a:pt x="4667364" y="952649"/>
                </a:cubicBezTo>
                <a:cubicBezTo>
                  <a:pt x="4657839" y="949473"/>
                  <a:pt x="4603863" y="932008"/>
                  <a:pt x="4595926" y="928833"/>
                </a:cubicBezTo>
                <a:cubicBezTo>
                  <a:pt x="4587987" y="925657"/>
                  <a:pt x="4553062" y="908192"/>
                  <a:pt x="4548299" y="905016"/>
                </a:cubicBezTo>
                <a:cubicBezTo>
                  <a:pt x="4543536" y="901841"/>
                  <a:pt x="4595924" y="884376"/>
                  <a:pt x="4524486" y="881200"/>
                </a:cubicBezTo>
                <a:cubicBezTo>
                  <a:pt x="4453047" y="878025"/>
                  <a:pt x="3578312" y="858972"/>
                  <a:pt x="3476710" y="857384"/>
                </a:cubicBezTo>
                <a:cubicBezTo>
                  <a:pt x="3375107" y="855796"/>
                  <a:pt x="3035374" y="855796"/>
                  <a:pt x="3000448" y="857384"/>
                </a:cubicBezTo>
                <a:cubicBezTo>
                  <a:pt x="2965522" y="858972"/>
                  <a:pt x="2960760" y="881200"/>
                  <a:pt x="2952823" y="881200"/>
                </a:cubicBezTo>
                <a:cubicBezTo>
                  <a:pt x="2944884" y="881200"/>
                  <a:pt x="2887733" y="903429"/>
                  <a:pt x="2881383" y="857384"/>
                </a:cubicBezTo>
                <a:cubicBezTo>
                  <a:pt x="2875033" y="811339"/>
                  <a:pt x="2859157" y="236574"/>
                  <a:pt x="2857570" y="190529"/>
                </a:cubicBezTo>
                <a:cubicBezTo>
                  <a:pt x="2855983" y="144485"/>
                  <a:pt x="2859157" y="169889"/>
                  <a:pt x="2857570" y="166713"/>
                </a:cubicBezTo>
                <a:cubicBezTo>
                  <a:pt x="2855983" y="163538"/>
                  <a:pt x="2836932" y="146072"/>
                  <a:pt x="2833757" y="142897"/>
                </a:cubicBezTo>
                <a:cubicBezTo>
                  <a:pt x="2830582" y="139721"/>
                  <a:pt x="2817882" y="122256"/>
                  <a:pt x="2809944" y="119081"/>
                </a:cubicBezTo>
                <a:cubicBezTo>
                  <a:pt x="2802006" y="115905"/>
                  <a:pt x="2724216" y="96852"/>
                  <a:pt x="2714692" y="95265"/>
                </a:cubicBezTo>
                <a:cubicBezTo>
                  <a:pt x="2705166" y="93677"/>
                  <a:pt x="2671828" y="96852"/>
                  <a:pt x="2667065" y="95265"/>
                </a:cubicBezTo>
                <a:cubicBezTo>
                  <a:pt x="2662303" y="93677"/>
                  <a:pt x="2651190" y="76211"/>
                  <a:pt x="2643252" y="71448"/>
                </a:cubicBezTo>
                <a:cubicBezTo>
                  <a:pt x="2635315" y="66685"/>
                  <a:pt x="2557525" y="28579"/>
                  <a:pt x="2548000" y="23816"/>
                </a:cubicBezTo>
                <a:cubicBezTo>
                  <a:pt x="2538475" y="19053"/>
                  <a:pt x="2521011" y="1587"/>
                  <a:pt x="2500374" y="0"/>
                </a:cubicBezTo>
                <a:cubicBezTo>
                  <a:pt x="2479735" y="-1587"/>
                  <a:pt x="2259068" y="-1587"/>
                  <a:pt x="2238430" y="0"/>
                </a:cubicBezTo>
                <a:cubicBezTo>
                  <a:pt x="2217792" y="1587"/>
                  <a:pt x="2201917" y="20640"/>
                  <a:pt x="2190804" y="23816"/>
                </a:cubicBezTo>
                <a:cubicBezTo>
                  <a:pt x="2179691" y="26991"/>
                  <a:pt x="2081263" y="46044"/>
                  <a:pt x="2071738" y="47632"/>
                </a:cubicBezTo>
                <a:cubicBezTo>
                  <a:pt x="2062213" y="49220"/>
                  <a:pt x="2051100" y="46044"/>
                  <a:pt x="2047925" y="47632"/>
                </a:cubicBezTo>
                <a:cubicBezTo>
                  <a:pt x="2044750" y="49220"/>
                  <a:pt x="2027287" y="68273"/>
                  <a:pt x="2024112" y="71448"/>
                </a:cubicBezTo>
                <a:cubicBezTo>
                  <a:pt x="2020936" y="74624"/>
                  <a:pt x="2005061" y="90501"/>
                  <a:pt x="2000299" y="95265"/>
                </a:cubicBezTo>
                <a:cubicBezTo>
                  <a:pt x="1995537" y="100028"/>
                  <a:pt x="1959023" y="138134"/>
                  <a:pt x="1952673" y="142897"/>
                </a:cubicBezTo>
                <a:cubicBezTo>
                  <a:pt x="1946322" y="147660"/>
                  <a:pt x="1908221" y="163538"/>
                  <a:pt x="1905046" y="166713"/>
                </a:cubicBezTo>
                <a:cubicBezTo>
                  <a:pt x="1901872" y="169889"/>
                  <a:pt x="1906634" y="187354"/>
                  <a:pt x="1905046" y="190529"/>
                </a:cubicBezTo>
                <a:cubicBezTo>
                  <a:pt x="1903459" y="193705"/>
                  <a:pt x="1884409" y="211170"/>
                  <a:pt x="1881234" y="214346"/>
                </a:cubicBezTo>
                <a:cubicBezTo>
                  <a:pt x="1878058" y="217521"/>
                  <a:pt x="1860595" y="234986"/>
                  <a:pt x="1857421" y="238162"/>
                </a:cubicBezTo>
                <a:cubicBezTo>
                  <a:pt x="1854245" y="241337"/>
                  <a:pt x="1835194" y="258802"/>
                  <a:pt x="1833607" y="261978"/>
                </a:cubicBezTo>
                <a:cubicBezTo>
                  <a:pt x="1832020" y="265153"/>
                  <a:pt x="1835194" y="282619"/>
                  <a:pt x="1833607" y="285794"/>
                </a:cubicBezTo>
                <a:cubicBezTo>
                  <a:pt x="1832020" y="288970"/>
                  <a:pt x="1812969" y="306435"/>
                  <a:pt x="1809794" y="309611"/>
                </a:cubicBezTo>
                <a:cubicBezTo>
                  <a:pt x="1806619" y="312786"/>
                  <a:pt x="1787569" y="330251"/>
                  <a:pt x="1785981" y="333427"/>
                </a:cubicBezTo>
                <a:cubicBezTo>
                  <a:pt x="1784394" y="336602"/>
                  <a:pt x="1787569" y="354067"/>
                  <a:pt x="1785981" y="357243"/>
                </a:cubicBezTo>
                <a:cubicBezTo>
                  <a:pt x="1784394" y="360418"/>
                  <a:pt x="1763755" y="376296"/>
                  <a:pt x="1762168" y="381059"/>
                </a:cubicBezTo>
                <a:cubicBezTo>
                  <a:pt x="1760580" y="385822"/>
                  <a:pt x="1763755" y="423929"/>
                  <a:pt x="1762168" y="428692"/>
                </a:cubicBezTo>
                <a:cubicBezTo>
                  <a:pt x="1760580" y="433455"/>
                  <a:pt x="1739942" y="447745"/>
                  <a:pt x="1738355" y="452508"/>
                </a:cubicBezTo>
                <a:cubicBezTo>
                  <a:pt x="1736767" y="457271"/>
                  <a:pt x="1739942" y="495377"/>
                  <a:pt x="1738355" y="500141"/>
                </a:cubicBezTo>
                <a:cubicBezTo>
                  <a:pt x="1736767" y="504904"/>
                  <a:pt x="1716129" y="512842"/>
                  <a:pt x="1714542" y="523957"/>
                </a:cubicBezTo>
                <a:cubicBezTo>
                  <a:pt x="1712954" y="535071"/>
                  <a:pt x="1712954" y="655740"/>
                  <a:pt x="1714542" y="666854"/>
                </a:cubicBezTo>
                <a:cubicBezTo>
                  <a:pt x="1716129" y="677968"/>
                  <a:pt x="1735179" y="687495"/>
                  <a:pt x="1738355" y="690671"/>
                </a:cubicBezTo>
                <a:cubicBezTo>
                  <a:pt x="1741529" y="693846"/>
                  <a:pt x="1758993" y="711311"/>
                  <a:pt x="1762168" y="714487"/>
                </a:cubicBezTo>
                <a:cubicBezTo>
                  <a:pt x="1765343" y="717662"/>
                  <a:pt x="1784394" y="720837"/>
                  <a:pt x="1785981" y="738303"/>
                </a:cubicBezTo>
                <a:cubicBezTo>
                  <a:pt x="1787569" y="755768"/>
                  <a:pt x="1787569" y="959000"/>
                  <a:pt x="1785981" y="976465"/>
                </a:cubicBezTo>
                <a:cubicBezTo>
                  <a:pt x="1784394" y="993930"/>
                  <a:pt x="1765343" y="997106"/>
                  <a:pt x="1762168" y="1000281"/>
                </a:cubicBezTo>
                <a:cubicBezTo>
                  <a:pt x="1758993" y="1003457"/>
                  <a:pt x="1741529" y="1020922"/>
                  <a:pt x="1738355" y="1024098"/>
                </a:cubicBezTo>
                <a:cubicBezTo>
                  <a:pt x="1735179" y="1027273"/>
                  <a:pt x="1766930" y="1047914"/>
                  <a:pt x="1714542" y="1047914"/>
                </a:cubicBezTo>
                <a:cubicBezTo>
                  <a:pt x="1662153" y="1047914"/>
                  <a:pt x="1019199" y="1025685"/>
                  <a:pt x="952523" y="1024098"/>
                </a:cubicBezTo>
                <a:cubicBezTo>
                  <a:pt x="885846" y="1022510"/>
                  <a:pt x="735030" y="1022510"/>
                  <a:pt x="714392" y="1024098"/>
                </a:cubicBezTo>
                <a:cubicBezTo>
                  <a:pt x="693754" y="1025685"/>
                  <a:pt x="655653" y="1046326"/>
                  <a:pt x="642953" y="1047914"/>
                </a:cubicBezTo>
                <a:cubicBezTo>
                  <a:pt x="630252" y="1049502"/>
                  <a:pt x="535000" y="1046326"/>
                  <a:pt x="523887" y="1047914"/>
                </a:cubicBezTo>
                <a:cubicBezTo>
                  <a:pt x="512774" y="1049502"/>
                  <a:pt x="482611" y="1070142"/>
                  <a:pt x="476261" y="1071730"/>
                </a:cubicBezTo>
                <a:cubicBezTo>
                  <a:pt x="469911" y="1073318"/>
                  <a:pt x="434985" y="1070142"/>
                  <a:pt x="428635" y="1071730"/>
                </a:cubicBezTo>
                <a:cubicBezTo>
                  <a:pt x="422285" y="1073318"/>
                  <a:pt x="388946" y="1093959"/>
                  <a:pt x="381009" y="1095546"/>
                </a:cubicBezTo>
                <a:cubicBezTo>
                  <a:pt x="373071" y="1097134"/>
                  <a:pt x="315920" y="1093959"/>
                  <a:pt x="309570" y="1095546"/>
                </a:cubicBezTo>
                <a:cubicBezTo>
                  <a:pt x="303219" y="1097134"/>
                  <a:pt x="290519" y="1117775"/>
                  <a:pt x="285757" y="1119363"/>
                </a:cubicBezTo>
                <a:cubicBezTo>
                  <a:pt x="280994" y="1120950"/>
                  <a:pt x="242893" y="1117775"/>
                  <a:pt x="238130" y="1119363"/>
                </a:cubicBezTo>
                <a:cubicBezTo>
                  <a:pt x="233368" y="1120950"/>
                  <a:pt x="217492" y="1140003"/>
                  <a:pt x="214317" y="1143179"/>
                </a:cubicBezTo>
                <a:cubicBezTo>
                  <a:pt x="211142" y="1146354"/>
                  <a:pt x="192091" y="1087608"/>
                  <a:pt x="190504" y="1166995"/>
                </a:cubicBezTo>
                <a:cubicBezTo>
                  <a:pt x="188917" y="1246383"/>
                  <a:pt x="188917" y="2253016"/>
                  <a:pt x="190504" y="2333991"/>
                </a:cubicBezTo>
                <a:cubicBezTo>
                  <a:pt x="192091" y="2414966"/>
                  <a:pt x="212730" y="2375273"/>
                  <a:pt x="214317" y="2381624"/>
                </a:cubicBezTo>
                <a:cubicBezTo>
                  <a:pt x="215905" y="2387975"/>
                  <a:pt x="212730" y="2422905"/>
                  <a:pt x="214317" y="2429256"/>
                </a:cubicBezTo>
                <a:cubicBezTo>
                  <a:pt x="215905" y="2435607"/>
                  <a:pt x="236543" y="2462599"/>
                  <a:pt x="238130" y="2476889"/>
                </a:cubicBezTo>
                <a:cubicBezTo>
                  <a:pt x="239718" y="2491178"/>
                  <a:pt x="236543" y="2630900"/>
                  <a:pt x="238130" y="2643602"/>
                </a:cubicBezTo>
                <a:cubicBezTo>
                  <a:pt x="239718" y="2656304"/>
                  <a:pt x="260356" y="2653129"/>
                  <a:pt x="261943" y="2667418"/>
                </a:cubicBezTo>
                <a:cubicBezTo>
                  <a:pt x="263531" y="2681708"/>
                  <a:pt x="265118" y="2843659"/>
                  <a:pt x="261943" y="2857949"/>
                </a:cubicBezTo>
                <a:cubicBezTo>
                  <a:pt x="258768" y="2872238"/>
                  <a:pt x="219080" y="2880177"/>
                  <a:pt x="214317" y="2881764"/>
                </a:cubicBezTo>
                <a:cubicBezTo>
                  <a:pt x="209555" y="2883353"/>
                  <a:pt x="193679" y="2880177"/>
                  <a:pt x="190504" y="2881764"/>
                </a:cubicBezTo>
                <a:cubicBezTo>
                  <a:pt x="187329" y="2883353"/>
                  <a:pt x="171454" y="2902405"/>
                  <a:pt x="166691" y="2905581"/>
                </a:cubicBezTo>
                <a:cubicBezTo>
                  <a:pt x="161929" y="2908756"/>
                  <a:pt x="123827" y="2926222"/>
                  <a:pt x="119065" y="2929398"/>
                </a:cubicBezTo>
                <a:cubicBezTo>
                  <a:pt x="114302" y="2932572"/>
                  <a:pt x="98427" y="2951625"/>
                  <a:pt x="95252" y="2953213"/>
                </a:cubicBezTo>
                <a:cubicBezTo>
                  <a:pt x="92077" y="2954801"/>
                  <a:pt x="74614" y="2951625"/>
                  <a:pt x="71439" y="2953213"/>
                </a:cubicBezTo>
                <a:cubicBezTo>
                  <a:pt x="68263" y="2954801"/>
                  <a:pt x="49213" y="2964328"/>
                  <a:pt x="47626" y="2977030"/>
                </a:cubicBezTo>
                <a:cubicBezTo>
                  <a:pt x="46038" y="2989731"/>
                  <a:pt x="46038" y="3131040"/>
                  <a:pt x="47626" y="3143743"/>
                </a:cubicBezTo>
                <a:cubicBezTo>
                  <a:pt x="49213" y="3156445"/>
                  <a:pt x="66676" y="3164384"/>
                  <a:pt x="71439" y="3167560"/>
                </a:cubicBezTo>
                <a:cubicBezTo>
                  <a:pt x="76201" y="3170735"/>
                  <a:pt x="114302" y="3188200"/>
                  <a:pt x="119065" y="3191376"/>
                </a:cubicBezTo>
                <a:cubicBezTo>
                  <a:pt x="123827" y="3194551"/>
                  <a:pt x="139703" y="3212017"/>
                  <a:pt x="142878" y="3215193"/>
                </a:cubicBezTo>
                <a:cubicBezTo>
                  <a:pt x="146053" y="3218368"/>
                  <a:pt x="163516" y="3237420"/>
                  <a:pt x="166691" y="3239008"/>
                </a:cubicBezTo>
                <a:cubicBezTo>
                  <a:pt x="169866" y="3240595"/>
                  <a:pt x="187329" y="3237420"/>
                  <a:pt x="190504" y="3239008"/>
                </a:cubicBezTo>
                <a:cubicBezTo>
                  <a:pt x="193679" y="3240595"/>
                  <a:pt x="214317" y="3245360"/>
                  <a:pt x="214317" y="3262825"/>
                </a:cubicBezTo>
                <a:cubicBezTo>
                  <a:pt x="214317" y="3280291"/>
                  <a:pt x="193679" y="3485110"/>
                  <a:pt x="190504" y="3500987"/>
                </a:cubicBezTo>
                <a:cubicBezTo>
                  <a:pt x="187329" y="3516865"/>
                  <a:pt x="169866" y="3499399"/>
                  <a:pt x="166691" y="3500987"/>
                </a:cubicBezTo>
                <a:cubicBezTo>
                  <a:pt x="163516" y="3502574"/>
                  <a:pt x="146053" y="3521626"/>
                  <a:pt x="142878" y="3524803"/>
                </a:cubicBezTo>
                <a:cubicBezTo>
                  <a:pt x="139703" y="3527978"/>
                  <a:pt x="123827" y="3547033"/>
                  <a:pt x="119065" y="3548620"/>
                </a:cubicBezTo>
                <a:cubicBezTo>
                  <a:pt x="114302" y="3550208"/>
                  <a:pt x="76201" y="3547033"/>
                  <a:pt x="71439" y="3548620"/>
                </a:cubicBezTo>
                <a:cubicBezTo>
                  <a:pt x="66676" y="3550208"/>
                  <a:pt x="50801" y="3570848"/>
                  <a:pt x="47626" y="3572435"/>
                </a:cubicBezTo>
                <a:cubicBezTo>
                  <a:pt x="44450" y="3574023"/>
                  <a:pt x="26988" y="3570848"/>
                  <a:pt x="23813" y="3572435"/>
                </a:cubicBezTo>
                <a:cubicBezTo>
                  <a:pt x="20637" y="3574023"/>
                  <a:pt x="0" y="3581962"/>
                  <a:pt x="0" y="3596252"/>
                </a:cubicBezTo>
                <a:cubicBezTo>
                  <a:pt x="0" y="3610541"/>
                  <a:pt x="20637" y="3772493"/>
                  <a:pt x="23813" y="3786782"/>
                </a:cubicBezTo>
                <a:cubicBezTo>
                  <a:pt x="26988" y="3801071"/>
                  <a:pt x="46038" y="3807423"/>
                  <a:pt x="47626" y="3810599"/>
                </a:cubicBezTo>
                <a:cubicBezTo>
                  <a:pt x="49213" y="3813773"/>
                  <a:pt x="46038" y="3831238"/>
                  <a:pt x="47626" y="3834415"/>
                </a:cubicBezTo>
                <a:cubicBezTo>
                  <a:pt x="49213" y="3837590"/>
                  <a:pt x="69851" y="3855055"/>
                  <a:pt x="71439" y="3858230"/>
                </a:cubicBezTo>
                <a:cubicBezTo>
                  <a:pt x="73026" y="3861406"/>
                  <a:pt x="69851" y="3878871"/>
                  <a:pt x="71439" y="3882047"/>
                </a:cubicBezTo>
                <a:cubicBezTo>
                  <a:pt x="73026" y="3885223"/>
                  <a:pt x="92077" y="3901100"/>
                  <a:pt x="95252" y="3905864"/>
                </a:cubicBezTo>
                <a:cubicBezTo>
                  <a:pt x="98427" y="3910627"/>
                  <a:pt x="115889" y="3947145"/>
                  <a:pt x="119065" y="3953495"/>
                </a:cubicBezTo>
                <a:cubicBezTo>
                  <a:pt x="122240" y="3959846"/>
                  <a:pt x="139703" y="3996365"/>
                  <a:pt x="142878" y="4001129"/>
                </a:cubicBezTo>
                <a:cubicBezTo>
                  <a:pt x="146053" y="4005891"/>
                  <a:pt x="165104" y="4021768"/>
                  <a:pt x="166691" y="4024944"/>
                </a:cubicBezTo>
                <a:cubicBezTo>
                  <a:pt x="168278" y="4028120"/>
                  <a:pt x="165104" y="4045585"/>
                  <a:pt x="166691" y="4048760"/>
                </a:cubicBezTo>
                <a:cubicBezTo>
                  <a:pt x="168278" y="4051936"/>
                  <a:pt x="136528" y="4070989"/>
                  <a:pt x="190504" y="4072577"/>
                </a:cubicBezTo>
                <a:cubicBezTo>
                  <a:pt x="244480" y="4074164"/>
                  <a:pt x="922359" y="4070989"/>
                  <a:pt x="976336" y="4072577"/>
                </a:cubicBezTo>
                <a:cubicBezTo>
                  <a:pt x="1030312" y="4074164"/>
                  <a:pt x="996974" y="4093217"/>
                  <a:pt x="1000149" y="4096394"/>
                </a:cubicBezTo>
                <a:cubicBezTo>
                  <a:pt x="1003324" y="4099568"/>
                  <a:pt x="1019200" y="4118621"/>
                  <a:pt x="1023962" y="4120210"/>
                </a:cubicBezTo>
                <a:cubicBezTo>
                  <a:pt x="1028725" y="4121796"/>
                  <a:pt x="1066826" y="4117033"/>
                  <a:pt x="1071588" y="4120210"/>
                </a:cubicBezTo>
                <a:cubicBezTo>
                  <a:pt x="1076350" y="4123385"/>
                  <a:pt x="1092226" y="4163078"/>
                  <a:pt x="1095401" y="4167842"/>
                </a:cubicBezTo>
                <a:cubicBezTo>
                  <a:pt x="1098576" y="4172605"/>
                  <a:pt x="1117627" y="4185307"/>
                  <a:pt x="1119215" y="4191659"/>
                </a:cubicBezTo>
                <a:cubicBezTo>
                  <a:pt x="1120802" y="4198009"/>
                  <a:pt x="1117627" y="4256756"/>
                  <a:pt x="1119215" y="4263107"/>
                </a:cubicBezTo>
                <a:cubicBezTo>
                  <a:pt x="1120802" y="4269457"/>
                  <a:pt x="1139853" y="4283747"/>
                  <a:pt x="1143028" y="4286924"/>
                </a:cubicBezTo>
                <a:cubicBezTo>
                  <a:pt x="1146203" y="4290098"/>
                  <a:pt x="1162077" y="4305977"/>
                  <a:pt x="1166840" y="4310739"/>
                </a:cubicBezTo>
                <a:cubicBezTo>
                  <a:pt x="1171603" y="4315503"/>
                  <a:pt x="1152553" y="4355197"/>
                  <a:pt x="1214467" y="4358372"/>
                </a:cubicBezTo>
                <a:cubicBezTo>
                  <a:pt x="1276381" y="4361548"/>
                  <a:pt x="2035225" y="4359960"/>
                  <a:pt x="2095551" y="4358372"/>
                </a:cubicBezTo>
                <a:cubicBezTo>
                  <a:pt x="2155877" y="4356784"/>
                  <a:pt x="2052688" y="4336144"/>
                  <a:pt x="2119364" y="4334556"/>
                </a:cubicBezTo>
                <a:cubicBezTo>
                  <a:pt x="2186041" y="4332968"/>
                  <a:pt x="3029024" y="4332968"/>
                  <a:pt x="3095701" y="4334556"/>
                </a:cubicBezTo>
                <a:cubicBezTo>
                  <a:pt x="3162378" y="4336144"/>
                  <a:pt x="3111576" y="4356784"/>
                  <a:pt x="3119514" y="4358372"/>
                </a:cubicBezTo>
                <a:cubicBezTo>
                  <a:pt x="3127451" y="4359960"/>
                  <a:pt x="3206828" y="4356784"/>
                  <a:pt x="3214766" y="4358372"/>
                </a:cubicBezTo>
                <a:cubicBezTo>
                  <a:pt x="3222703" y="4359960"/>
                  <a:pt x="3229054" y="4382189"/>
                  <a:pt x="3238579" y="4382189"/>
                </a:cubicBezTo>
                <a:cubicBezTo>
                  <a:pt x="3248104" y="4382189"/>
                  <a:pt x="3348120" y="4361548"/>
                  <a:pt x="3357645" y="4358372"/>
                </a:cubicBezTo>
                <a:cubicBezTo>
                  <a:pt x="3367170" y="4355197"/>
                  <a:pt x="3378282" y="4340907"/>
                  <a:pt x="3381458" y="4334556"/>
                </a:cubicBezTo>
                <a:cubicBezTo>
                  <a:pt x="3384633" y="4328204"/>
                  <a:pt x="3403683" y="4277397"/>
                  <a:pt x="3405271" y="4263107"/>
                </a:cubicBezTo>
                <a:cubicBezTo>
                  <a:pt x="3406858" y="4248818"/>
                  <a:pt x="3405271" y="4129735"/>
                  <a:pt x="3405271" y="4239291"/>
                </a:cubicBezTo>
                <a:close/>
              </a:path>
            </a:pathLst>
          </a:custGeom>
          <a:solidFill>
            <a:schemeClr val="bg1"/>
          </a:solidFill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"/>
          <p:cNvGrpSpPr/>
          <p:nvPr/>
        </p:nvGrpSpPr>
        <p:grpSpPr>
          <a:xfrm rot="0">
            <a:off x="308969" y="1073604"/>
            <a:ext cx="8497484" cy="2429214"/>
            <a:chOff x="328019" y="999786"/>
            <a:chExt cx="8497484" cy="2429214"/>
          </a:xfrm>
        </p:grpSpPr>
        <p:pic>
          <p:nvPicPr>
            <p:cNvPr id="1009" name="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af84d8">
                  <a:tint val="45000"/>
                  <a:satMod val="400000"/>
                </a:srgbClr>
              </a:duotone>
              <a:lum/>
            </a:blip>
            <a:stretch>
              <a:fillRect/>
            </a:stretch>
          </p:blipFill>
          <p:spPr>
            <a:xfrm>
              <a:off x="328019" y="999786"/>
              <a:ext cx="8497485" cy="2429214"/>
            </a:xfrm>
            <a:prstGeom prst="rect">
              <a:avLst/>
            </a:prstGeom>
          </p:spPr>
        </p:pic>
        <p:sp>
          <p:nvSpPr>
            <p:cNvPr id="1048" name=""/>
            <p:cNvSpPr/>
            <p:nvPr/>
          </p:nvSpPr>
          <p:spPr>
            <a:xfrm>
              <a:off x="460652" y="1110928"/>
              <a:ext cx="144018" cy="144018"/>
            </a:xfrm>
            <a:prstGeom prst="ellipse">
              <a:avLst/>
            </a:prstGeom>
            <a:solidFill>
              <a:schemeClr val="lt1"/>
            </a:solidFill>
            <a:ln w="9525">
              <a:noFill/>
              <a:prstDash val="dash"/>
            </a:ln>
            <a:effectLst>
              <a:innerShdw blurRad="76200" dist="76200" dir="13500000">
                <a:srgbClr val="000000">
                  <a:alpha val="50000"/>
                </a:srgbClr>
              </a:innerShdw>
            </a:effectLst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/>
            <a:p>
              <a:pPr algn="ctr">
                <a:spcBef>
                  <a:spcPts val="0"/>
                </a:spcBef>
                <a:defRPr/>
              </a:pPr>
              <a:endParaRPr lang="ko-KR" altLang="en-US" sz="1700" b="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50" name=""/>
            <p:cNvSpPr/>
            <p:nvPr/>
          </p:nvSpPr>
          <p:spPr>
            <a:xfrm>
              <a:off x="8547378" y="1110928"/>
              <a:ext cx="144018" cy="144018"/>
            </a:xfrm>
            <a:prstGeom prst="ellipse">
              <a:avLst/>
            </a:prstGeom>
            <a:solidFill>
              <a:schemeClr val="lt1"/>
            </a:solidFill>
            <a:ln w="9525">
              <a:noFill/>
              <a:prstDash val="dash"/>
            </a:ln>
            <a:effectLst>
              <a:innerShdw blurRad="76200" dist="76200" dir="13500000">
                <a:srgbClr val="000000">
                  <a:alpha val="50000"/>
                </a:srgbClr>
              </a:innerShdw>
            </a:effectLst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/>
            <a:p>
              <a:pPr algn="ctr">
                <a:spcBef>
                  <a:spcPts val="0"/>
                </a:spcBef>
                <a:defRPr/>
              </a:pPr>
              <a:endParaRPr lang="ko-KR" altLang="en-US" sz="1700" b="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54" name=""/>
            <p:cNvSpPr/>
            <p:nvPr/>
          </p:nvSpPr>
          <p:spPr>
            <a:xfrm>
              <a:off x="460652" y="3136412"/>
              <a:ext cx="144018" cy="144018"/>
            </a:xfrm>
            <a:prstGeom prst="ellipse">
              <a:avLst/>
            </a:prstGeom>
            <a:solidFill>
              <a:schemeClr val="lt1"/>
            </a:solidFill>
            <a:ln w="9525">
              <a:noFill/>
              <a:prstDash val="dash"/>
            </a:ln>
            <a:effectLst>
              <a:innerShdw blurRad="76200" dist="76200" dir="13500000">
                <a:srgbClr val="000000">
                  <a:alpha val="50000"/>
                </a:srgbClr>
              </a:innerShdw>
            </a:effectLst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/>
            <a:p>
              <a:pPr algn="ctr">
                <a:spcBef>
                  <a:spcPts val="0"/>
                </a:spcBef>
                <a:defRPr/>
              </a:pPr>
              <a:endParaRPr lang="ko-KR" altLang="en-US" sz="1700" b="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55" name=""/>
            <p:cNvSpPr/>
            <p:nvPr/>
          </p:nvSpPr>
          <p:spPr>
            <a:xfrm>
              <a:off x="8547378" y="3136412"/>
              <a:ext cx="144018" cy="144018"/>
            </a:xfrm>
            <a:prstGeom prst="ellipse">
              <a:avLst/>
            </a:prstGeom>
            <a:solidFill>
              <a:schemeClr val="lt1"/>
            </a:solidFill>
            <a:ln w="9525">
              <a:noFill/>
              <a:prstDash val="dash"/>
            </a:ln>
            <a:effectLst>
              <a:innerShdw blurRad="76200" dist="76200" dir="13500000">
                <a:srgbClr val="000000">
                  <a:alpha val="50000"/>
                </a:srgbClr>
              </a:innerShdw>
            </a:effectLst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/>
            <a:p>
              <a:pPr algn="ctr">
                <a:spcBef>
                  <a:spcPts val="0"/>
                </a:spcBef>
                <a:defRPr/>
              </a:pPr>
              <a:endParaRPr lang="ko-KR" altLang="en-US" sz="1700" b="1">
                <a:solidFill>
                  <a:schemeClr val="lt1"/>
                </a:solidFill>
                <a:latin typeface="Arial"/>
              </a:endParaRPr>
            </a:p>
          </p:txBody>
        </p:sp>
      </p:grpSp>
      <p:sp>
        <p:nvSpPr>
          <p:cNvPr id="283" name=""/>
          <p:cNvSpPr/>
          <p:nvPr/>
        </p:nvSpPr>
        <p:spPr>
          <a:xfrm>
            <a:off x="9525" y="228600"/>
            <a:ext cx="9144000" cy="497610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anchor="ctr"/>
          <a:p>
            <a:pPr marL="258535">
              <a:lnSpc>
                <a:spcPct val="80000"/>
              </a:lnSpc>
              <a:spcBef>
                <a:spcPts val="0"/>
              </a:spcBef>
              <a:buClr>
                <a:srgbClr val="ffc000"/>
              </a:buClr>
              <a:buNone/>
              <a:defRPr/>
            </a:pPr>
            <a:r>
              <a:rPr lang="en-US" altLang="ko-KR" sz="2000">
                <a:solidFill>
                  <a:srgbClr val="271e18"/>
                </a:solidFill>
                <a:effectLst>
                  <a:glow rad="101600">
                    <a:schemeClr val="bg1"/>
                  </a:glow>
                </a:effectLst>
                <a:latin typeface="한컴 솔잎 B"/>
                <a:ea typeface="한컴 솔잎 B"/>
                <a:cs typeface="Arial"/>
              </a:rPr>
              <a:t>Part2.</a:t>
            </a:r>
            <a:r>
              <a:rPr lang="ko-KR" altLang="en-US" sz="1900">
                <a:solidFill>
                  <a:srgbClr val="271e18"/>
                </a:solidFill>
                <a:effectLst>
                  <a:glow rad="101600">
                    <a:schemeClr val="bg1"/>
                  </a:glow>
                </a:effectLst>
                <a:latin typeface="한컴 솔잎 B"/>
                <a:ea typeface="한컴 솔잎 B"/>
                <a:cs typeface="Arial"/>
              </a:rPr>
              <a:t> 지능정보 사회 기반 기술</a:t>
            </a:r>
            <a:endParaRPr lang="ko-KR" altLang="en-US" sz="1900">
              <a:solidFill>
                <a:srgbClr val="271e18"/>
              </a:solidFill>
              <a:latin typeface="한컴 솔잎 B"/>
              <a:ea typeface="한컴 솔잎 B"/>
              <a:cs typeface="Arial"/>
            </a:endParaRPr>
          </a:p>
        </p:txBody>
      </p:sp>
      <p:pic>
        <p:nvPicPr>
          <p:cNvPr id="3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6983" y="123825"/>
            <a:ext cx="973931" cy="185737"/>
          </a:xfrm>
          <a:prstGeom prst="rect">
            <a:avLst/>
          </a:prstGeom>
        </p:spPr>
      </p:pic>
      <p:sp>
        <p:nvSpPr>
          <p:cNvPr id="314" name=""/>
          <p:cNvSpPr txBox="1"/>
          <p:nvPr/>
        </p:nvSpPr>
        <p:spPr>
          <a:xfrm>
            <a:off x="1193346" y="114300"/>
            <a:ext cx="2036555" cy="217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900">
                <a:solidFill>
                  <a:srgbClr val="312c28"/>
                </a:solidFill>
                <a:latin typeface="한컴 고딕"/>
                <a:ea typeface="한컴 고딕"/>
              </a:rPr>
              <a:t>지능정보사회의 </a:t>
            </a:r>
            <a:r>
              <a:rPr lang="en-US" altLang="ko-KR" sz="900">
                <a:solidFill>
                  <a:srgbClr val="312c28"/>
                </a:solidFill>
                <a:latin typeface="한컴 고딕"/>
                <a:ea typeface="한컴 고딕"/>
              </a:rPr>
              <a:t>AI</a:t>
            </a:r>
            <a:r>
              <a:rPr lang="ko-KR" altLang="en-US" sz="900">
                <a:solidFill>
                  <a:srgbClr val="312c28"/>
                </a:solidFill>
                <a:latin typeface="한컴 고딕"/>
                <a:ea typeface="한컴 고딕"/>
              </a:rPr>
              <a:t>기반 기술의 이해</a:t>
            </a:r>
            <a:endParaRPr lang="ko-KR" altLang="en-US" sz="900">
              <a:solidFill>
                <a:srgbClr val="312c28"/>
              </a:solidFill>
              <a:latin typeface="한컴 고딕"/>
              <a:ea typeface="한컴 고딕"/>
            </a:endParaRPr>
          </a:p>
        </p:txBody>
      </p:sp>
      <p:sp>
        <p:nvSpPr>
          <p:cNvPr id="352" name=""/>
          <p:cNvSpPr txBox="1"/>
          <p:nvPr/>
        </p:nvSpPr>
        <p:spPr>
          <a:xfrm>
            <a:off x="548960" y="7728419"/>
            <a:ext cx="2574385" cy="2897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122464" indent="-122464">
              <a:spcBef>
                <a:spcPts val="0"/>
              </a:spcBef>
              <a:buClr>
                <a:srgbClr val="ff0000"/>
              </a:buClr>
              <a:buFont typeface="Wingdings"/>
              <a:buChar char="§"/>
              <a:defRPr/>
            </a:pPr>
            <a:endParaRPr lang="ko-KR" altLang="en-US" sz="1300" b="1">
              <a:solidFill>
                <a:srgbClr val="404040"/>
              </a:solidFill>
              <a:effectLst/>
              <a:ea typeface="한컴 고딕"/>
            </a:endParaRPr>
          </a:p>
        </p:txBody>
      </p:sp>
      <p:sp>
        <p:nvSpPr>
          <p:cNvPr id="909" name=""/>
          <p:cNvSpPr txBox="1"/>
          <p:nvPr/>
        </p:nvSpPr>
        <p:spPr>
          <a:xfrm>
            <a:off x="393977" y="1308209"/>
            <a:ext cx="1789071" cy="51744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xmlns:mc="http://schemas.openxmlformats.org/markup-compatibility/2006" xmlns:hp="http://schemas.haansoft.com/office/presentation/8.0" lang="en-US" altLang="ko-KR" sz="2800" mc:Ignorable="hp" hp:hslEmbossed="0">
                <a:ln w="19050" cap="flat" cmpd="sng" algn="ctr">
                  <a:solidFill>
                    <a:schemeClr val="accent3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  <a:latin typeface="Arial Black"/>
                <a:cs typeface="Arial"/>
              </a:rPr>
              <a:t>ChatBot</a:t>
            </a:r>
            <a:endParaRPr xmlns:mc="http://schemas.openxmlformats.org/markup-compatibility/2006" xmlns:hp="http://schemas.haansoft.com/office/presentation/8.0" lang="en-US" altLang="ko-KR" sz="2800" mc:Ignorable="hp" hp:hslEmbossed="0">
              <a:ln w="19050" cap="flat" cmpd="sng" algn="ctr">
                <a:solidFill>
                  <a:schemeClr val="accent3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  <a:latin typeface="Arial Black"/>
              <a:cs typeface="Arial"/>
            </a:endParaRPr>
          </a:p>
        </p:txBody>
      </p:sp>
      <p:pic>
        <p:nvPicPr>
          <p:cNvPr id="1010" name="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851612" y="1414059"/>
            <a:ext cx="1176656" cy="1604532"/>
          </a:xfrm>
          <a:prstGeom prst="rect">
            <a:avLst/>
          </a:prstGeom>
        </p:spPr>
      </p:pic>
      <p:cxnSp>
        <p:nvCxnSpPr>
          <p:cNvPr id="1012" name=""/>
          <p:cNvCxnSpPr/>
          <p:nvPr/>
        </p:nvCxnSpPr>
        <p:spPr>
          <a:xfrm>
            <a:off x="5936671" y="2821463"/>
            <a:ext cx="1457280" cy="0"/>
          </a:xfrm>
          <a:prstGeom prst="line">
            <a:avLst/>
          </a:prstGeom>
          <a:ln w="38100">
            <a:solidFill>
              <a:schemeClr val="accent4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3" name=""/>
          <p:cNvCxnSpPr/>
          <p:nvPr/>
        </p:nvCxnSpPr>
        <p:spPr>
          <a:xfrm flipH="1">
            <a:off x="5936671" y="2048191"/>
            <a:ext cx="1457280" cy="0"/>
          </a:xfrm>
          <a:prstGeom prst="line">
            <a:avLst/>
          </a:prstGeom>
          <a:ln w="38100">
            <a:solidFill>
              <a:schemeClr val="accent4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4" name=""/>
          <p:cNvSpPr/>
          <p:nvPr/>
        </p:nvSpPr>
        <p:spPr>
          <a:xfrm>
            <a:off x="6072522" y="1737518"/>
            <a:ext cx="1185579" cy="246062"/>
          </a:xfrm>
          <a:prstGeom prst="rect">
            <a:avLst/>
          </a:prstGeom>
          <a:solidFill>
            <a:srgbClr val="ff6600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defRPr/>
            </a:pPr>
            <a:r>
              <a:rPr lang="ko-KR" altLang="en-US" sz="1300" b="1">
                <a:solidFill>
                  <a:schemeClr val="lt1"/>
                </a:solidFill>
                <a:latin typeface="Arial"/>
                <a:ea typeface="한컴 고딕"/>
              </a:rPr>
              <a:t>질문</a:t>
            </a:r>
            <a:endParaRPr lang="ko-KR" altLang="en-US" sz="1300" b="1">
              <a:solidFill>
                <a:schemeClr val="lt1"/>
              </a:solidFill>
              <a:latin typeface="Arial"/>
              <a:ea typeface="한컴 고딕"/>
            </a:endParaRPr>
          </a:p>
        </p:txBody>
      </p:sp>
      <p:sp>
        <p:nvSpPr>
          <p:cNvPr id="1015" name=""/>
          <p:cNvSpPr/>
          <p:nvPr/>
        </p:nvSpPr>
        <p:spPr>
          <a:xfrm>
            <a:off x="6072522" y="2511424"/>
            <a:ext cx="1185579" cy="246062"/>
          </a:xfrm>
          <a:prstGeom prst="rect">
            <a:avLst/>
          </a:prstGeom>
          <a:solidFill>
            <a:srgbClr val="ff6600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defRPr/>
            </a:pPr>
            <a:r>
              <a:rPr lang="ko-KR" altLang="en-US" sz="1300" b="1">
                <a:solidFill>
                  <a:schemeClr val="lt1"/>
                </a:solidFill>
                <a:latin typeface="Arial"/>
                <a:ea typeface="한컴 고딕"/>
              </a:rPr>
              <a:t>응답</a:t>
            </a:r>
            <a:endParaRPr lang="ko-KR" altLang="en-US" sz="1300" b="1">
              <a:solidFill>
                <a:schemeClr val="lt1"/>
              </a:solidFill>
              <a:latin typeface="Arial"/>
              <a:ea typeface="한컴 고딕"/>
            </a:endParaRPr>
          </a:p>
        </p:txBody>
      </p:sp>
      <p:grpSp>
        <p:nvGrpSpPr>
          <p:cNvPr id="1031" name=""/>
          <p:cNvGrpSpPr/>
          <p:nvPr/>
        </p:nvGrpSpPr>
        <p:grpSpPr>
          <a:xfrm rot="0">
            <a:off x="7556182" y="1528565"/>
            <a:ext cx="752207" cy="1490025"/>
            <a:chOff x="7443570" y="1222698"/>
            <a:chExt cx="1034582" cy="2049372"/>
          </a:xfrm>
        </p:grpSpPr>
        <p:grpSp>
          <p:nvGrpSpPr>
            <p:cNvPr id="1000" name=""/>
            <p:cNvGrpSpPr/>
            <p:nvPr/>
          </p:nvGrpSpPr>
          <p:grpSpPr>
            <a:xfrm rot="0">
              <a:off x="7443570" y="1222698"/>
              <a:ext cx="1034582" cy="2049372"/>
              <a:chOff x="6647477" y="891356"/>
              <a:chExt cx="2479208" cy="4859248"/>
            </a:xfrm>
            <a:solidFill>
              <a:schemeClr val="bg1"/>
            </a:solidFill>
          </p:grpSpPr>
          <p:sp>
            <p:nvSpPr>
              <p:cNvPr id="1001" name=""/>
              <p:cNvSpPr/>
              <p:nvPr/>
            </p:nvSpPr>
            <p:spPr>
              <a:xfrm>
                <a:off x="6647477" y="891356"/>
                <a:ext cx="2479208" cy="4859248"/>
              </a:xfrm>
              <a:prstGeom prst="roundRect">
                <a:avLst>
                  <a:gd name="adj" fmla="val 9896"/>
                </a:avLst>
              </a:prstGeom>
              <a:grpFill/>
              <a:ln w="3175" cap="sq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 lang="ko-KR" altLang="en-US"/>
                </a:pPr>
                <a:endParaRPr lang="en-US" sz="500">
                  <a:latin typeface="Segoe UI"/>
                  <a:cs typeface="Segoe UI"/>
                </a:endParaRPr>
              </a:p>
            </p:txBody>
          </p:sp>
          <p:sp>
            <p:nvSpPr>
              <p:cNvPr id="1002" name=""/>
              <p:cNvSpPr/>
              <p:nvPr/>
            </p:nvSpPr>
            <p:spPr>
              <a:xfrm>
                <a:off x="7621943" y="1086611"/>
                <a:ext cx="530275" cy="61980"/>
              </a:xfrm>
              <a:custGeom>
                <a:avLst/>
                <a:gdLst>
                  <a:gd name="T0" fmla="*/ 50 w 866"/>
                  <a:gd name="T1" fmla="*/ 0 h 101"/>
                  <a:gd name="T2" fmla="*/ 816 w 866"/>
                  <a:gd name="T3" fmla="*/ 0 h 101"/>
                  <a:gd name="T4" fmla="*/ 866 w 866"/>
                  <a:gd name="T5" fmla="*/ 50 h 101"/>
                  <a:gd name="T6" fmla="*/ 816 w 866"/>
                  <a:gd name="T7" fmla="*/ 101 h 101"/>
                  <a:gd name="T8" fmla="*/ 50 w 866"/>
                  <a:gd name="T9" fmla="*/ 101 h 101"/>
                  <a:gd name="T10" fmla="*/ 0 w 866"/>
                  <a:gd name="T11" fmla="*/ 50 h 101"/>
                  <a:gd name="T12" fmla="*/ 50 w 866"/>
                  <a:gd name="T13" fmla="*/ 0 h 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6" h="101">
                    <a:moveTo>
                      <a:pt x="50" y="0"/>
                    </a:moveTo>
                    <a:lnTo>
                      <a:pt x="816" y="0"/>
                    </a:lnTo>
                    <a:cubicBezTo>
                      <a:pt x="844" y="0"/>
                      <a:pt x="866" y="22"/>
                      <a:pt x="866" y="50"/>
                    </a:cubicBezTo>
                    <a:cubicBezTo>
                      <a:pt x="866" y="78"/>
                      <a:pt x="844" y="101"/>
                      <a:pt x="816" y="101"/>
                    </a:cubicBezTo>
                    <a:lnTo>
                      <a:pt x="50" y="101"/>
                    </a:lnTo>
                    <a:cubicBezTo>
                      <a:pt x="22" y="101"/>
                      <a:pt x="0" y="78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grpFill/>
              <a:ln w="3175" cap="sq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 lang="ko-KR" altLang="en-US"/>
                </a:pPr>
                <a:endParaRPr lang="en-US" sz="500">
                  <a:latin typeface="Segoe UI"/>
                  <a:cs typeface="Segoe UI"/>
                </a:endParaRPr>
              </a:p>
            </p:txBody>
          </p:sp>
          <p:sp>
            <p:nvSpPr>
              <p:cNvPr id="1003" name=""/>
              <p:cNvSpPr/>
              <p:nvPr/>
            </p:nvSpPr>
            <p:spPr>
              <a:xfrm>
                <a:off x="6744081" y="1359420"/>
                <a:ext cx="2286000" cy="3923119"/>
              </a:xfrm>
              <a:prstGeom prst="rect">
                <a:avLst/>
              </a:prstGeom>
              <a:solidFill>
                <a:srgbClr val="d1d1d1"/>
              </a:solidFill>
              <a:ln w="31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  <a:extLst>
                <a:ext uri="49926C4B-DF97-48ae-9DD6-E73424213832">
                  <hp:hncExtEffects xmlns:hp="http://schemas.haansoft.com/office/presentation/8.0">
                    <hd:hncFillOverlay xmlns:hd="http://schemas.haansoft.com/office/drawingml/8.0" r:id="rId5"/>
                  </hp:hncExt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anchor="ctr" anchorCtr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55000"/>
                  </a:lnSpc>
                  <a:defRPr lang="ko-KR" altLang="en-US"/>
                </a:pPr>
                <a:endParaRPr xmlns:mc="http://schemas.openxmlformats.org/markup-compatibility/2006" xmlns:hp="http://schemas.haansoft.com/office/presentation/8.0" kumimoji="0" lang="ko-KR" altLang="en-US" sz="1000" b="1" i="0" u="none" strike="noStrike" kern="1200" cap="none" spc="0" normalizeH="0" baseline="0" mc:Ignorable="hp" hp:hslEmbossed="0">
                  <a:solidFill>
                    <a:srgbClr val="683333"/>
                  </a:solidFill>
                  <a:latin typeface="한컴 고딕"/>
                  <a:ea typeface="한컴 고딕"/>
                </a:endParaRPr>
              </a:p>
              <a:p>
                <a:pPr marL="0" indent="0" algn="ctr" defTabSz="232257" rtl="0" eaLnBrk="1" latinLnBrk="1" hangingPunct="1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000" b="1" i="0" u="none" strike="noStrike" kern="1200" cap="none" spc="0" normalizeH="0" baseline="0" mc:Ignorable="hp" hp:hslEmbossed="0">
                  <a:solidFill>
                    <a:srgbClr val="683333"/>
                  </a:solidFill>
                  <a:latin typeface="한컴 고딕"/>
                  <a:ea typeface="한컴 고딕"/>
                </a:endParaRPr>
              </a:p>
              <a:p>
                <a:pPr marL="0" indent="0" algn="ctr" defTabSz="232257" rtl="0" eaLnBrk="1" latinLnBrk="1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000" b="1" i="0" u="none" strike="noStrike" kern="1200" cap="none" spc="0" normalizeH="0" baseline="0" mc:Ignorable="hp" hp:hslEmbossed="0">
                  <a:solidFill>
                    <a:srgbClr val="683333"/>
                  </a:solidFill>
                  <a:latin typeface="한컴 고딕"/>
                  <a:ea typeface="한컴 고딕"/>
                </a:endParaRPr>
              </a:p>
              <a:p>
                <a:pPr marL="0" indent="0" algn="ctr" defTabSz="232257" rtl="0" eaLnBrk="1" latinLnBrk="1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1000" b="1" i="0" u="none" strike="noStrike" kern="1200" cap="none" spc="0" normalizeH="0" baseline="0" mc:Ignorable="hp" hp:hslEmbossed="0">
                    <a:solidFill>
                      <a:srgbClr val="683333"/>
                    </a:solidFill>
                    <a:latin typeface="한컴 고딕"/>
                    <a:ea typeface="한컴 고딕"/>
                  </a:rPr>
                  <a:t>물건주문</a:t>
                </a:r>
                <a:endParaRPr xmlns:mc="http://schemas.openxmlformats.org/markup-compatibility/2006" xmlns:hp="http://schemas.haansoft.com/office/presentation/8.0" kumimoji="0" lang="ko-KR" altLang="en-US" sz="1000" b="1" i="0" u="none" strike="noStrike" kern="1200" cap="none" spc="0" normalizeH="0" baseline="0" mc:Ignorable="hp" hp:hslEmbossed="0">
                  <a:solidFill>
                    <a:srgbClr val="683333"/>
                  </a:solidFill>
                  <a:latin typeface="한컴 고딕"/>
                  <a:ea typeface="한컴 고딕"/>
                </a:endParaRPr>
              </a:p>
              <a:p>
                <a:pPr marL="0" indent="0" algn="ctr" defTabSz="232257" rtl="0" eaLnBrk="1" latinLnBrk="1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1000" b="1" i="0" u="none" strike="noStrike" kern="1200" cap="none" spc="0" normalizeH="0" baseline="0" mc:Ignorable="hp" hp:hslEmbossed="0">
                    <a:solidFill>
                      <a:srgbClr val="683333"/>
                    </a:solidFill>
                    <a:latin typeface="한컴 고딕"/>
                    <a:ea typeface="한컴 고딕"/>
                  </a:rPr>
                  <a:t>법률</a:t>
                </a:r>
                <a:endParaRPr xmlns:mc="http://schemas.openxmlformats.org/markup-compatibility/2006" xmlns:hp="http://schemas.haansoft.com/office/presentation/8.0" kumimoji="0" lang="ko-KR" altLang="en-US" sz="1000" b="1" i="0" u="none" strike="noStrike" kern="1200" cap="none" spc="0" normalizeH="0" baseline="0" mc:Ignorable="hp" hp:hslEmbossed="0">
                  <a:solidFill>
                    <a:srgbClr val="683333"/>
                  </a:solidFill>
                  <a:latin typeface="한컴 고딕"/>
                  <a:ea typeface="한컴 고딕"/>
                </a:endParaRPr>
              </a:p>
              <a:p>
                <a:pPr marL="0" indent="0" algn="ctr" defTabSz="232257" rtl="0" eaLnBrk="1" latinLnBrk="1" hangingPunct="1">
                  <a:spcBef>
                    <a:spcPct val="0"/>
                  </a:spcBef>
                  <a:spcAft>
                    <a:spcPts val="0"/>
                  </a:spcAft>
                  <a:buNone/>
                  <a:defRPr lang="ko-KR" altLang="en-US"/>
                </a:pPr>
                <a:r>
                  <a:rPr xmlns:mc="http://schemas.openxmlformats.org/markup-compatibility/2006" xmlns:hp="http://schemas.haansoft.com/office/presentation/8.0" kumimoji="0" lang="ko-KR" altLang="en-US" sz="1000" b="1" i="0" u="none" strike="noStrike" kern="1200" cap="none" spc="0" normalizeH="0" baseline="0" mc:Ignorable="hp" hp:hslEmbossed="0">
                    <a:solidFill>
                      <a:srgbClr val="683333"/>
                    </a:solidFill>
                    <a:latin typeface="한컴 고딕"/>
                    <a:ea typeface="한컴 고딕"/>
                  </a:rPr>
                  <a:t>의학등</a:t>
                </a:r>
                <a:endParaRPr xmlns:mc="http://schemas.openxmlformats.org/markup-compatibility/2006" xmlns:hp="http://schemas.haansoft.com/office/presentation/8.0" kumimoji="0" lang="ko-KR" altLang="en-US" sz="1000" b="1" i="0" u="none" strike="noStrike" kern="1200" cap="none" spc="0" normalizeH="0" baseline="0" mc:Ignorable="hp" hp:hslEmbossed="0">
                  <a:solidFill>
                    <a:srgbClr val="683333"/>
                  </a:solidFill>
                  <a:latin typeface="한컴 고딕"/>
                  <a:ea typeface="한컴 고딕"/>
                </a:endParaRPr>
              </a:p>
              <a:p>
                <a:pPr marL="0" indent="0" algn="ctr" defTabSz="232257" rtl="0" eaLnBrk="1" latinLnBrk="1" hangingPunct="1">
                  <a:spcBef>
                    <a:spcPct val="0"/>
                  </a:spcBef>
                  <a:spcAft>
                    <a:spcPts val="0"/>
                  </a:spcAft>
                  <a:buNone/>
                  <a:defRPr lang="ko-KR" altLang="en-US"/>
                </a:pPr>
                <a:r>
                  <a:rPr xmlns:mc="http://schemas.openxmlformats.org/markup-compatibility/2006" xmlns:hp="http://schemas.haansoft.com/office/presentation/8.0" kumimoji="0" lang="ko-KR" altLang="en-US" sz="1000" b="1" i="0" u="none" strike="noStrike" kern="1200" cap="none" spc="0" normalizeH="0" baseline="0" mc:Ignorable="hp" hp:hslEmbossed="0">
                    <a:solidFill>
                      <a:srgbClr val="683333"/>
                    </a:solidFill>
                    <a:latin typeface="한컴 고딕"/>
                    <a:ea typeface="한컴 고딕"/>
                  </a:rPr>
                  <a:t>전문야</a:t>
                </a:r>
                <a:endParaRPr xmlns:mc="http://schemas.openxmlformats.org/markup-compatibility/2006" xmlns:hp="http://schemas.haansoft.com/office/presentation/8.0" kumimoji="0" lang="ko-KR" altLang="en-US" sz="1000" b="1" i="0" u="none" strike="noStrike" kern="1200" cap="none" spc="0" normalizeH="0" baseline="0" mc:Ignorable="hp" hp:hslEmbossed="0">
                  <a:solidFill>
                    <a:srgbClr val="683333"/>
                  </a:solidFill>
                  <a:latin typeface="한컴 고딕"/>
                  <a:ea typeface="한컴 고딕"/>
                </a:endParaRPr>
              </a:p>
            </p:txBody>
          </p:sp>
          <p:sp>
            <p:nvSpPr>
              <p:cNvPr id="1004" name=""/>
              <p:cNvSpPr/>
              <p:nvPr/>
            </p:nvSpPr>
            <p:spPr>
              <a:xfrm>
                <a:off x="7718679" y="5358384"/>
                <a:ext cx="336804" cy="336804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sz="1400"/>
              </a:p>
            </p:txBody>
          </p:sp>
          <p:sp>
            <p:nvSpPr>
              <p:cNvPr id="1005" name=""/>
              <p:cNvSpPr>
                <a:spLocks noChangeAspect="1"/>
              </p:cNvSpPr>
              <p:nvPr/>
            </p:nvSpPr>
            <p:spPr>
              <a:xfrm>
                <a:off x="7446180" y="1078146"/>
                <a:ext cx="90000" cy="90000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sz="1400"/>
              </a:p>
            </p:txBody>
          </p:sp>
        </p:grpSp>
        <p:sp>
          <p:nvSpPr>
            <p:cNvPr id="1020" name=""/>
            <p:cNvSpPr/>
            <p:nvPr/>
          </p:nvSpPr>
          <p:spPr>
            <a:xfrm>
              <a:off x="7443570" y="1510090"/>
              <a:ext cx="1034581" cy="432234"/>
            </a:xfrm>
            <a:prstGeom prst="rect">
              <a:avLst/>
            </a:prstGeom>
            <a:solidFill>
              <a:srgbClr val="c36416"/>
            </a:solidFill>
            <a:ln w="9525">
              <a:noFill/>
              <a:prstDash val="dash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/>
            <a:p>
              <a:pPr algn="ctr">
                <a:spcBef>
                  <a:spcPts val="0"/>
                </a:spcBef>
                <a:defRPr/>
              </a:pPr>
              <a:r>
                <a:rPr lang="en-US" altLang="ko-KR" sz="1600" b="1">
                  <a:solidFill>
                    <a:schemeClr val="lt1"/>
                  </a:solidFill>
                  <a:latin typeface="Arial"/>
                </a:rPr>
                <a:t>AI</a:t>
              </a:r>
              <a:endParaRPr lang="en-US" altLang="ko-KR" sz="1600" b="1">
                <a:solidFill>
                  <a:schemeClr val="lt1"/>
                </a:solidFill>
                <a:latin typeface="Arial"/>
              </a:endParaRPr>
            </a:p>
          </p:txBody>
        </p:sp>
      </p:grpSp>
      <p:pic>
        <p:nvPicPr>
          <p:cNvPr id="1021" name="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2711026" y="1603196"/>
            <a:ext cx="760562" cy="1311315"/>
          </a:xfrm>
          <a:prstGeom prst="rect">
            <a:avLst/>
          </a:prstGeom>
          <a:effectLst/>
        </p:spPr>
      </p:pic>
      <p:cxnSp>
        <p:nvCxnSpPr>
          <p:cNvPr id="1027" name=""/>
          <p:cNvCxnSpPr/>
          <p:nvPr/>
        </p:nvCxnSpPr>
        <p:spPr>
          <a:xfrm>
            <a:off x="3530182" y="2821463"/>
            <a:ext cx="1457280" cy="0"/>
          </a:xfrm>
          <a:prstGeom prst="line">
            <a:avLst/>
          </a:prstGeom>
          <a:ln w="38100">
            <a:solidFill>
              <a:schemeClr val="accent4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"/>
          <p:cNvCxnSpPr/>
          <p:nvPr/>
        </p:nvCxnSpPr>
        <p:spPr>
          <a:xfrm flipH="1">
            <a:off x="3530182" y="2048191"/>
            <a:ext cx="1457280" cy="0"/>
          </a:xfrm>
          <a:prstGeom prst="line">
            <a:avLst/>
          </a:prstGeom>
          <a:ln w="38100">
            <a:solidFill>
              <a:schemeClr val="accent4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"/>
          <p:cNvSpPr/>
          <p:nvPr/>
        </p:nvSpPr>
        <p:spPr>
          <a:xfrm>
            <a:off x="3666033" y="1737518"/>
            <a:ext cx="1185579" cy="246062"/>
          </a:xfrm>
          <a:prstGeom prst="rect">
            <a:avLst/>
          </a:prstGeom>
          <a:solidFill>
            <a:srgbClr val="ff6600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defRPr/>
            </a:pPr>
            <a:r>
              <a:rPr lang="ko-KR" altLang="en-US" sz="1300" b="1">
                <a:solidFill>
                  <a:schemeClr val="lt1"/>
                </a:solidFill>
                <a:latin typeface="Arial"/>
                <a:ea typeface="한컴 고딕"/>
              </a:rPr>
              <a:t>질문</a:t>
            </a:r>
            <a:endParaRPr lang="ko-KR" altLang="en-US" sz="1300" b="1">
              <a:solidFill>
                <a:schemeClr val="lt1"/>
              </a:solidFill>
              <a:latin typeface="Arial"/>
              <a:ea typeface="한컴 고딕"/>
            </a:endParaRPr>
          </a:p>
        </p:txBody>
      </p:sp>
      <p:sp>
        <p:nvSpPr>
          <p:cNvPr id="1030" name=""/>
          <p:cNvSpPr/>
          <p:nvPr/>
        </p:nvSpPr>
        <p:spPr>
          <a:xfrm>
            <a:off x="3666033" y="2511424"/>
            <a:ext cx="1185579" cy="246062"/>
          </a:xfrm>
          <a:prstGeom prst="rect">
            <a:avLst/>
          </a:prstGeom>
          <a:solidFill>
            <a:srgbClr val="ff6600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defRPr/>
            </a:pPr>
            <a:r>
              <a:rPr lang="ko-KR" altLang="en-US" sz="1300" b="1">
                <a:solidFill>
                  <a:schemeClr val="lt1"/>
                </a:solidFill>
                <a:latin typeface="Arial"/>
                <a:ea typeface="한컴 고딕"/>
              </a:rPr>
              <a:t>응답</a:t>
            </a:r>
            <a:endParaRPr lang="ko-KR" altLang="en-US" sz="1300" b="1">
              <a:solidFill>
                <a:schemeClr val="lt1"/>
              </a:solidFill>
              <a:latin typeface="Arial"/>
              <a:ea typeface="한컴 고딕"/>
            </a:endParaRPr>
          </a:p>
        </p:txBody>
      </p:sp>
      <p:cxnSp>
        <p:nvCxnSpPr>
          <p:cNvPr id="1033" name=""/>
          <p:cNvCxnSpPr/>
          <p:nvPr/>
        </p:nvCxnSpPr>
        <p:spPr>
          <a:xfrm rot="16200000" flipV="1">
            <a:off x="3460263" y="1616357"/>
            <a:ext cx="1557574" cy="1496823"/>
          </a:xfrm>
          <a:prstGeom prst="line">
            <a:avLst/>
          </a:prstGeom>
          <a:ln w="762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"/>
          <p:cNvCxnSpPr/>
          <p:nvPr/>
        </p:nvCxnSpPr>
        <p:spPr>
          <a:xfrm rot="16200000" flipV="1">
            <a:off x="3635657" y="1510442"/>
            <a:ext cx="1557574" cy="1496823"/>
          </a:xfrm>
          <a:prstGeom prst="line">
            <a:avLst/>
          </a:prstGeom>
          <a:ln w="762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7" name="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f59989">
                <a:tint val="45000"/>
                <a:satMod val="400000"/>
              </a:srgbClr>
            </a:duotone>
            <a:lum/>
          </a:blip>
          <a:stretch>
            <a:fillRect/>
          </a:stretch>
        </p:blipFill>
        <p:spPr>
          <a:xfrm>
            <a:off x="308970" y="3847761"/>
            <a:ext cx="8497422" cy="2431922"/>
          </a:xfrm>
          <a:prstGeom prst="rect">
            <a:avLst/>
          </a:prstGeom>
        </p:spPr>
      </p:pic>
      <p:sp>
        <p:nvSpPr>
          <p:cNvPr id="1062" name=""/>
          <p:cNvSpPr/>
          <p:nvPr/>
        </p:nvSpPr>
        <p:spPr>
          <a:xfrm>
            <a:off x="499907" y="4384204"/>
            <a:ext cx="8144184" cy="14908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80000"/>
              </a:lnSpc>
              <a:buNone/>
              <a:defRPr/>
            </a:pPr>
            <a:r>
              <a:rPr xmlns:mc="http://schemas.openxmlformats.org/markup-compatibility/2006" xmlns:hp="http://schemas.haansoft.com/office/presentation/8.0" sz="1700" b="1" i="0" strike="noStrike" mc:Ignorable="hp" hp:hslEmbossed="0">
                <a:solidFill>
                  <a:schemeClr val="lt1"/>
                </a:solidFill>
                <a:latin typeface="한컴 고딕"/>
                <a:ea typeface="한컴 고딕"/>
              </a:rPr>
              <a:t>문</a:t>
            </a:r>
            <a:r>
              <a:rPr sz="1700" b="1">
                <a:solidFill>
                  <a:schemeClr val="lt1"/>
                </a:solidFill>
                <a:effectLst/>
                <a:latin typeface="한컴 고딕"/>
                <a:ea typeface="한컴 고딕"/>
              </a:rPr>
              <a:t>자 또는 음성으로 대화하는 기능이 있는 컴퓨터 </a:t>
            </a:r>
            <a:r>
              <a:rPr sz="1700" b="1">
                <a:solidFill>
                  <a:schemeClr val="lt1"/>
                </a:solidFill>
                <a:effectLst/>
                <a:highlight>
                  <a:srgbClr val="a0a0a0"/>
                </a:highlight>
                <a:latin typeface="한컴 고딕"/>
                <a:ea typeface="한컴 고딕"/>
              </a:rPr>
              <a:t>프로그램또는 인공 지능.</a:t>
            </a:r>
            <a:r>
              <a:rPr sz="1700" b="1">
                <a:solidFill>
                  <a:schemeClr val="lt1"/>
                </a:solidFill>
                <a:effectLst/>
                <a:latin typeface="한컴 고딕"/>
                <a:ea typeface="한컴 고딕"/>
              </a:rPr>
              <a:t>  </a:t>
            </a:r>
            <a:endParaRPr sz="1700" b="1">
              <a:solidFill>
                <a:schemeClr val="lt1"/>
              </a:solidFill>
              <a:effectLst/>
              <a:latin typeface="한컴 고딕"/>
              <a:ea typeface="한컴 고딕"/>
            </a:endParaRPr>
          </a:p>
          <a:p>
            <a:pPr>
              <a:lnSpc>
                <a:spcPct val="180000"/>
              </a:lnSpc>
              <a:buClr>
                <a:schemeClr val="lt1"/>
              </a:buClr>
              <a:buNone/>
              <a:defRPr/>
            </a:pPr>
            <a:r>
              <a:rPr sz="1700" b="1">
                <a:solidFill>
                  <a:schemeClr val="lt1"/>
                </a:solidFill>
                <a:effectLst/>
                <a:latin typeface="한컴 고딕"/>
                <a:ea typeface="한컴 고딕"/>
              </a:rPr>
              <a:t>사람처럼 </a:t>
            </a:r>
            <a:r>
              <a:rPr sz="1700" b="1">
                <a:solidFill>
                  <a:schemeClr val="lt1"/>
                </a:solidFill>
                <a:effectLst/>
                <a:highlight>
                  <a:srgbClr val="a0a0a0"/>
                </a:highlight>
                <a:latin typeface="한컴 고딕"/>
                <a:ea typeface="한컴 고딕"/>
              </a:rPr>
              <a:t>자연스러운 대화를 </a:t>
            </a:r>
            <a:r>
              <a:rPr sz="1700" b="1">
                <a:solidFill>
                  <a:schemeClr val="lt1"/>
                </a:solidFill>
                <a:effectLst/>
                <a:latin typeface="한컴 고딕"/>
                <a:ea typeface="한컴 고딕"/>
              </a:rPr>
              <a:t>진행하기 위해 단어나 구(句)의 매칭만을 이용하는 단순한챗봇부터 복잡하고 정교한 </a:t>
            </a:r>
            <a:r>
              <a:rPr sz="1700" b="1">
                <a:solidFill>
                  <a:schemeClr val="lt1"/>
                </a:solidFill>
                <a:effectLst/>
                <a:highlight>
                  <a:srgbClr val="a0a0a0"/>
                </a:highlight>
                <a:latin typeface="한컴 고딕"/>
                <a:ea typeface="한컴 고딕"/>
              </a:rPr>
              <a:t>자연어 처리 기술</a:t>
            </a:r>
            <a:r>
              <a:rPr sz="1700" b="1">
                <a:solidFill>
                  <a:schemeClr val="lt1"/>
                </a:solidFill>
                <a:effectLst/>
                <a:latin typeface="한컴 고딕"/>
                <a:ea typeface="한컴 고딕"/>
              </a:rPr>
              <a:t>을적용한챗봇까지 </a:t>
            </a:r>
            <a:r>
              <a:rPr sz="1700" b="1">
                <a:solidFill>
                  <a:schemeClr val="lt1"/>
                </a:solidFill>
                <a:effectLst/>
                <a:highlight>
                  <a:srgbClr val="a0a0a0"/>
                </a:highlight>
                <a:latin typeface="한컴 고딕"/>
                <a:ea typeface="한컴 고딕"/>
              </a:rPr>
              <a:t>수준이 다</a:t>
            </a:r>
            <a:r>
              <a:rPr lang="ko-KR" altLang="en-US" sz="1700" b="1">
                <a:solidFill>
                  <a:schemeClr val="lt1"/>
                </a:solidFill>
                <a:effectLst/>
                <a:highlight>
                  <a:srgbClr val="a0a0a0"/>
                </a:highlight>
                <a:latin typeface="한컴 고딕"/>
                <a:ea typeface="한컴 고딕"/>
              </a:rPr>
              <a:t>양</a:t>
            </a:r>
            <a:endParaRPr lang="ko-KR" altLang="en-US" sz="1700" b="1">
              <a:solidFill>
                <a:schemeClr val="lt1"/>
              </a:solidFill>
              <a:effectLst/>
              <a:highlight>
                <a:srgbClr val="a0a0a0"/>
              </a:highlight>
              <a:latin typeface="한컴 고딕"/>
              <a:ea typeface="한컴 고딕"/>
            </a:endParaRPr>
          </a:p>
        </p:txBody>
      </p:sp>
      <p:sp>
        <p:nvSpPr>
          <p:cNvPr id="1069" name=""/>
          <p:cNvSpPr/>
          <p:nvPr/>
        </p:nvSpPr>
        <p:spPr>
          <a:xfrm>
            <a:off x="422552" y="3987042"/>
            <a:ext cx="8250114" cy="333714"/>
          </a:xfrm>
          <a:prstGeom prst="rect">
            <a:avLst/>
          </a:prstGeom>
          <a:solidFill>
            <a:srgbClr val="fdf7e6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p>
            <a:pPr algn="ctr">
              <a:spcBef>
                <a:spcPts val="0"/>
              </a:spcBef>
              <a:defRPr/>
            </a:pPr>
            <a:endParaRPr lang="ko-KR" altLang="en-US" sz="1700" b="1">
              <a:solidFill>
                <a:schemeClr val="lt1"/>
              </a:solidFill>
              <a:latin typeface="Arial"/>
            </a:endParaRPr>
          </a:p>
        </p:txBody>
      </p:sp>
      <p:pic>
        <p:nvPicPr>
          <p:cNvPr id="1074" name="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2696" y="3987042"/>
            <a:ext cx="2858608" cy="333714"/>
          </a:xfrm>
          <a:prstGeom prst="rect">
            <a:avLst/>
          </a:prstGeom>
        </p:spPr>
      </p:pic>
      <p:pic>
        <p:nvPicPr>
          <p:cNvPr id="1075" name=""/>
          <p:cNvPicPr>
            <a:picLocks noChangeAspect="1"/>
          </p:cNvPicPr>
          <p:nvPr/>
        </p:nvPicPr>
        <p:blipFill rotWithShape="1">
          <a:blip r:embed="rId9"/>
          <a:srcRect l="-890" t="37300" r="31640" b="-890"/>
          <a:stretch>
            <a:fillRect/>
          </a:stretch>
        </p:blipFill>
        <p:spPr>
          <a:xfrm>
            <a:off x="355877" y="2048191"/>
            <a:ext cx="1777049" cy="1409384"/>
          </a:xfrm>
          <a:custGeom>
            <a:avLst/>
            <a:gd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98767" h="1023794">
                <a:moveTo>
                  <a:pt x="0" y="640984"/>
                </a:moveTo>
                <a:lnTo>
                  <a:pt x="8956" y="1023794"/>
                </a:lnTo>
                <a:lnTo>
                  <a:pt x="609077" y="1005989"/>
                </a:lnTo>
                <a:lnTo>
                  <a:pt x="922573" y="854645"/>
                </a:lnTo>
                <a:lnTo>
                  <a:pt x="1200240" y="827938"/>
                </a:lnTo>
                <a:cubicBezTo>
                  <a:pt x="1201434" y="827344"/>
                  <a:pt x="1215766" y="820222"/>
                  <a:pt x="1218154" y="819035"/>
                </a:cubicBezTo>
                <a:cubicBezTo>
                  <a:pt x="1220543" y="817848"/>
                  <a:pt x="1234277" y="813100"/>
                  <a:pt x="1236068" y="810133"/>
                </a:cubicBezTo>
                <a:cubicBezTo>
                  <a:pt x="1237860" y="807165"/>
                  <a:pt x="1244428" y="777489"/>
                  <a:pt x="1245025" y="774522"/>
                </a:cubicBezTo>
                <a:cubicBezTo>
                  <a:pt x="1245622" y="771555"/>
                  <a:pt x="1244428" y="766807"/>
                  <a:pt x="1245025" y="765620"/>
                </a:cubicBezTo>
                <a:cubicBezTo>
                  <a:pt x="1245622" y="764433"/>
                  <a:pt x="1252788" y="757904"/>
                  <a:pt x="1253982" y="756717"/>
                </a:cubicBezTo>
                <a:cubicBezTo>
                  <a:pt x="1255176" y="755530"/>
                  <a:pt x="1262342" y="749001"/>
                  <a:pt x="1262939" y="747814"/>
                </a:cubicBezTo>
                <a:cubicBezTo>
                  <a:pt x="1263536" y="746627"/>
                  <a:pt x="1262342" y="740099"/>
                  <a:pt x="1262939" y="738912"/>
                </a:cubicBezTo>
                <a:cubicBezTo>
                  <a:pt x="1263536" y="737725"/>
                  <a:pt x="1270702" y="731196"/>
                  <a:pt x="1271896" y="730010"/>
                </a:cubicBezTo>
                <a:cubicBezTo>
                  <a:pt x="1273090" y="728822"/>
                  <a:pt x="1279659" y="722294"/>
                  <a:pt x="1280853" y="721107"/>
                </a:cubicBezTo>
                <a:cubicBezTo>
                  <a:pt x="1282048" y="719920"/>
                  <a:pt x="1288616" y="714578"/>
                  <a:pt x="1289810" y="712204"/>
                </a:cubicBezTo>
                <a:cubicBezTo>
                  <a:pt x="1291004" y="709830"/>
                  <a:pt x="1298767" y="706269"/>
                  <a:pt x="1298767" y="685497"/>
                </a:cubicBezTo>
                <a:cubicBezTo>
                  <a:pt x="1298767" y="664724"/>
                  <a:pt x="1291004" y="420794"/>
                  <a:pt x="1289810" y="400615"/>
                </a:cubicBezTo>
                <a:cubicBezTo>
                  <a:pt x="1288616" y="380435"/>
                  <a:pt x="1282048" y="385184"/>
                  <a:pt x="1280853" y="382810"/>
                </a:cubicBezTo>
                <a:cubicBezTo>
                  <a:pt x="1279659" y="380435"/>
                  <a:pt x="1273090" y="366785"/>
                  <a:pt x="1271896" y="365004"/>
                </a:cubicBezTo>
                <a:cubicBezTo>
                  <a:pt x="1270702" y="363224"/>
                  <a:pt x="1263536" y="357289"/>
                  <a:pt x="1262939" y="356102"/>
                </a:cubicBezTo>
                <a:cubicBezTo>
                  <a:pt x="1262342" y="354915"/>
                  <a:pt x="1263536" y="348386"/>
                  <a:pt x="1262939" y="347199"/>
                </a:cubicBezTo>
                <a:cubicBezTo>
                  <a:pt x="1262342" y="346012"/>
                  <a:pt x="1255176" y="339484"/>
                  <a:pt x="1253982" y="338297"/>
                </a:cubicBezTo>
                <a:cubicBezTo>
                  <a:pt x="1252788" y="337110"/>
                  <a:pt x="1246220" y="330581"/>
                  <a:pt x="1245025" y="329394"/>
                </a:cubicBezTo>
                <a:cubicBezTo>
                  <a:pt x="1243831" y="328207"/>
                  <a:pt x="1237262" y="321679"/>
                  <a:pt x="1236068" y="320492"/>
                </a:cubicBezTo>
                <a:cubicBezTo>
                  <a:pt x="1234874" y="319304"/>
                  <a:pt x="1228305" y="312183"/>
                  <a:pt x="1227111" y="311589"/>
                </a:cubicBezTo>
                <a:cubicBezTo>
                  <a:pt x="1225917" y="310995"/>
                  <a:pt x="1219348" y="312182"/>
                  <a:pt x="1218154" y="311589"/>
                </a:cubicBezTo>
                <a:cubicBezTo>
                  <a:pt x="1216960" y="310996"/>
                  <a:pt x="1209794" y="303280"/>
                  <a:pt x="1209197" y="302687"/>
                </a:cubicBezTo>
                <a:lnTo>
                  <a:pt x="1191283" y="267076"/>
                </a:lnTo>
                <a:cubicBezTo>
                  <a:pt x="1190686" y="264108"/>
                  <a:pt x="1183520" y="232653"/>
                  <a:pt x="1182326" y="222564"/>
                </a:cubicBezTo>
                <a:cubicBezTo>
                  <a:pt x="1181132" y="212474"/>
                  <a:pt x="1174563" y="125229"/>
                  <a:pt x="1173369" y="115733"/>
                </a:cubicBezTo>
                <a:cubicBezTo>
                  <a:pt x="1172175" y="106237"/>
                  <a:pt x="1169189" y="83090"/>
                  <a:pt x="1164412" y="80123"/>
                </a:cubicBezTo>
                <a:cubicBezTo>
                  <a:pt x="1159635" y="77155"/>
                  <a:pt x="1109476" y="72407"/>
                  <a:pt x="1101713" y="71220"/>
                </a:cubicBezTo>
                <a:cubicBezTo>
                  <a:pt x="1093950" y="70033"/>
                  <a:pt x="1063496" y="63504"/>
                  <a:pt x="1047971" y="62317"/>
                </a:cubicBezTo>
                <a:cubicBezTo>
                  <a:pt x="1032445" y="61130"/>
                  <a:pt x="882564" y="54009"/>
                  <a:pt x="868830" y="53415"/>
                </a:cubicBezTo>
                <a:cubicBezTo>
                  <a:pt x="855096" y="52822"/>
                  <a:pt x="844348" y="54008"/>
                  <a:pt x="841959" y="53415"/>
                </a:cubicBezTo>
                <a:cubicBezTo>
                  <a:pt x="839571" y="52822"/>
                  <a:pt x="834197" y="45699"/>
                  <a:pt x="833002" y="44512"/>
                </a:cubicBezTo>
                <a:cubicBezTo>
                  <a:pt x="831808" y="43325"/>
                  <a:pt x="825240" y="36203"/>
                  <a:pt x="824045" y="35610"/>
                </a:cubicBezTo>
                <a:cubicBezTo>
                  <a:pt x="822851" y="35016"/>
                  <a:pt x="816282" y="36203"/>
                  <a:pt x="815088" y="35610"/>
                </a:cubicBezTo>
                <a:cubicBezTo>
                  <a:pt x="813894" y="35016"/>
                  <a:pt x="807326" y="27894"/>
                  <a:pt x="806131" y="26707"/>
                </a:cubicBezTo>
                <a:cubicBezTo>
                  <a:pt x="804937" y="25520"/>
                  <a:pt x="798369" y="18398"/>
                  <a:pt x="797174" y="17805"/>
                </a:cubicBezTo>
                <a:cubicBezTo>
                  <a:pt x="795980" y="17211"/>
                  <a:pt x="789411" y="18398"/>
                  <a:pt x="788217" y="17805"/>
                </a:cubicBezTo>
                <a:cubicBezTo>
                  <a:pt x="787023" y="17211"/>
                  <a:pt x="781648" y="10089"/>
                  <a:pt x="779260" y="8902"/>
                </a:cubicBezTo>
                <a:cubicBezTo>
                  <a:pt x="776872" y="7715"/>
                  <a:pt x="757763" y="0"/>
                  <a:pt x="752389" y="0"/>
                </a:cubicBezTo>
                <a:cubicBezTo>
                  <a:pt x="747015" y="0"/>
                  <a:pt x="702827" y="7715"/>
                  <a:pt x="698647" y="8902"/>
                </a:cubicBezTo>
                <a:cubicBezTo>
                  <a:pt x="694467" y="10089"/>
                  <a:pt x="690884" y="16618"/>
                  <a:pt x="689690" y="17805"/>
                </a:cubicBezTo>
                <a:cubicBezTo>
                  <a:pt x="688496" y="18991"/>
                  <a:pt x="681927" y="25520"/>
                  <a:pt x="680733" y="26707"/>
                </a:cubicBezTo>
                <a:cubicBezTo>
                  <a:pt x="679539" y="27894"/>
                  <a:pt x="672970" y="34422"/>
                  <a:pt x="671776" y="35610"/>
                </a:cubicBezTo>
                <a:cubicBezTo>
                  <a:pt x="670582" y="36797"/>
                  <a:pt x="664013" y="43325"/>
                  <a:pt x="662819" y="44512"/>
                </a:cubicBezTo>
                <a:cubicBezTo>
                  <a:pt x="661625" y="45699"/>
                  <a:pt x="655056" y="51041"/>
                  <a:pt x="653862" y="53415"/>
                </a:cubicBezTo>
                <a:cubicBezTo>
                  <a:pt x="652668" y="55789"/>
                  <a:pt x="646099" y="77748"/>
                  <a:pt x="644905" y="80123"/>
                </a:cubicBezTo>
                <a:cubicBezTo>
                  <a:pt x="643711" y="82497"/>
                  <a:pt x="637142" y="86651"/>
                  <a:pt x="635948" y="89025"/>
                </a:cubicBezTo>
                <a:cubicBezTo>
                  <a:pt x="634753" y="91399"/>
                  <a:pt x="628185" y="112765"/>
                  <a:pt x="626991" y="115733"/>
                </a:cubicBezTo>
                <a:cubicBezTo>
                  <a:pt x="625797" y="118700"/>
                  <a:pt x="619228" y="131758"/>
                  <a:pt x="618034" y="133538"/>
                </a:cubicBezTo>
                <a:cubicBezTo>
                  <a:pt x="616840" y="135318"/>
                  <a:pt x="610271" y="140660"/>
                  <a:pt x="609077" y="142441"/>
                </a:cubicBezTo>
                <a:cubicBezTo>
                  <a:pt x="607882" y="144221"/>
                  <a:pt x="601314" y="157872"/>
                  <a:pt x="600120" y="160246"/>
                </a:cubicBezTo>
                <a:cubicBezTo>
                  <a:pt x="598925" y="162620"/>
                  <a:pt x="592357" y="175677"/>
                  <a:pt x="591163" y="178051"/>
                </a:cubicBezTo>
                <a:cubicBezTo>
                  <a:pt x="589969" y="180424"/>
                  <a:pt x="583400" y="193482"/>
                  <a:pt x="582206" y="195856"/>
                </a:cubicBezTo>
                <a:cubicBezTo>
                  <a:pt x="581011" y="198230"/>
                  <a:pt x="574443" y="211286"/>
                  <a:pt x="573249" y="213661"/>
                </a:cubicBezTo>
                <a:cubicBezTo>
                  <a:pt x="572054" y="216035"/>
                  <a:pt x="565486" y="228498"/>
                  <a:pt x="564292" y="231466"/>
                </a:cubicBezTo>
                <a:cubicBezTo>
                  <a:pt x="563097" y="234434"/>
                  <a:pt x="556529" y="254613"/>
                  <a:pt x="555335" y="258174"/>
                </a:cubicBezTo>
                <a:cubicBezTo>
                  <a:pt x="554141" y="261735"/>
                  <a:pt x="547572" y="281321"/>
                  <a:pt x="546378" y="284882"/>
                </a:cubicBezTo>
                <a:cubicBezTo>
                  <a:pt x="545183" y="288442"/>
                  <a:pt x="538615" y="307434"/>
                  <a:pt x="537421" y="311589"/>
                </a:cubicBezTo>
                <a:cubicBezTo>
                  <a:pt x="536226" y="315744"/>
                  <a:pt x="529658" y="342451"/>
                  <a:pt x="528464" y="347199"/>
                </a:cubicBezTo>
                <a:cubicBezTo>
                  <a:pt x="527269" y="351947"/>
                  <a:pt x="520701" y="379842"/>
                  <a:pt x="519506" y="382810"/>
                </a:cubicBezTo>
                <a:cubicBezTo>
                  <a:pt x="518312" y="385777"/>
                  <a:pt x="511147" y="390525"/>
                  <a:pt x="510550" y="391712"/>
                </a:cubicBezTo>
                <a:cubicBezTo>
                  <a:pt x="509952" y="392899"/>
                  <a:pt x="511147" y="399428"/>
                  <a:pt x="510550" y="400615"/>
                </a:cubicBezTo>
                <a:cubicBezTo>
                  <a:pt x="509952" y="401802"/>
                  <a:pt x="502787" y="408330"/>
                  <a:pt x="501593" y="409518"/>
                </a:cubicBezTo>
                <a:cubicBezTo>
                  <a:pt x="500398" y="410704"/>
                  <a:pt x="493830" y="417233"/>
                  <a:pt x="492636" y="418420"/>
                </a:cubicBezTo>
                <a:cubicBezTo>
                  <a:pt x="491441" y="419607"/>
                  <a:pt x="484873" y="426136"/>
                  <a:pt x="483679" y="427323"/>
                </a:cubicBezTo>
                <a:cubicBezTo>
                  <a:pt x="482484" y="428509"/>
                  <a:pt x="475916" y="435037"/>
                  <a:pt x="474722" y="436225"/>
                </a:cubicBezTo>
                <a:cubicBezTo>
                  <a:pt x="473527" y="437412"/>
                  <a:pt x="466959" y="443940"/>
                  <a:pt x="465765" y="445127"/>
                </a:cubicBezTo>
                <a:cubicBezTo>
                  <a:pt x="464570" y="446314"/>
                  <a:pt x="458599" y="452843"/>
                  <a:pt x="456807" y="454030"/>
                </a:cubicBezTo>
                <a:cubicBezTo>
                  <a:pt x="455016" y="455217"/>
                  <a:pt x="441282" y="461745"/>
                  <a:pt x="438894" y="462933"/>
                </a:cubicBezTo>
                <a:cubicBezTo>
                  <a:pt x="436505" y="464119"/>
                  <a:pt x="422771" y="470648"/>
                  <a:pt x="420979" y="471835"/>
                </a:cubicBezTo>
                <a:cubicBezTo>
                  <a:pt x="419188" y="473022"/>
                  <a:pt x="413814" y="479550"/>
                  <a:pt x="412022" y="480738"/>
                </a:cubicBezTo>
                <a:cubicBezTo>
                  <a:pt x="410231" y="481925"/>
                  <a:pt x="397094" y="488453"/>
                  <a:pt x="394108" y="489640"/>
                </a:cubicBezTo>
                <a:cubicBezTo>
                  <a:pt x="391122" y="490827"/>
                  <a:pt x="370223" y="497356"/>
                  <a:pt x="367237" y="498543"/>
                </a:cubicBezTo>
                <a:cubicBezTo>
                  <a:pt x="364252" y="499729"/>
                  <a:pt x="351712" y="506258"/>
                  <a:pt x="349323" y="507445"/>
                </a:cubicBezTo>
                <a:cubicBezTo>
                  <a:pt x="346935" y="508632"/>
                  <a:pt x="333201" y="515161"/>
                  <a:pt x="331409" y="516348"/>
                </a:cubicBezTo>
                <a:cubicBezTo>
                  <a:pt x="329618" y="517535"/>
                  <a:pt x="324244" y="524063"/>
                  <a:pt x="322452" y="525251"/>
                </a:cubicBezTo>
                <a:cubicBezTo>
                  <a:pt x="320661" y="526437"/>
                  <a:pt x="306927" y="532966"/>
                  <a:pt x="304538" y="534153"/>
                </a:cubicBezTo>
                <a:cubicBezTo>
                  <a:pt x="302150" y="535340"/>
                  <a:pt x="288416" y="542462"/>
                  <a:pt x="286624" y="543056"/>
                </a:cubicBezTo>
                <a:cubicBezTo>
                  <a:pt x="284833" y="543649"/>
                  <a:pt x="278861" y="542462"/>
                  <a:pt x="277667" y="543056"/>
                </a:cubicBezTo>
                <a:cubicBezTo>
                  <a:pt x="276473" y="543649"/>
                  <a:pt x="269904" y="550771"/>
                  <a:pt x="268710" y="551959"/>
                </a:cubicBezTo>
                <a:cubicBezTo>
                  <a:pt x="267516" y="553145"/>
                  <a:pt x="260947" y="559674"/>
                  <a:pt x="259753" y="560861"/>
                </a:cubicBezTo>
                <a:cubicBezTo>
                  <a:pt x="258559" y="562048"/>
                  <a:pt x="251990" y="568576"/>
                  <a:pt x="250796" y="569763"/>
                </a:cubicBezTo>
                <a:cubicBezTo>
                  <a:pt x="249602" y="570950"/>
                  <a:pt x="243033" y="577479"/>
                  <a:pt x="241839" y="578666"/>
                </a:cubicBezTo>
                <a:cubicBezTo>
                  <a:pt x="240645" y="579853"/>
                  <a:pt x="236465" y="586381"/>
                  <a:pt x="232882" y="587569"/>
                </a:cubicBezTo>
                <a:cubicBezTo>
                  <a:pt x="229299" y="588755"/>
                  <a:pt x="192277" y="595877"/>
                  <a:pt x="188097" y="596471"/>
                </a:cubicBezTo>
                <a:cubicBezTo>
                  <a:pt x="183917" y="597064"/>
                  <a:pt x="171974" y="595877"/>
                  <a:pt x="170183" y="596471"/>
                </a:cubicBezTo>
                <a:cubicBezTo>
                  <a:pt x="168392" y="597064"/>
                  <a:pt x="164212" y="604187"/>
                  <a:pt x="161226" y="605374"/>
                </a:cubicBezTo>
                <a:cubicBezTo>
                  <a:pt x="158240" y="606560"/>
                  <a:pt x="130175" y="613089"/>
                  <a:pt x="125398" y="614276"/>
                </a:cubicBezTo>
                <a:cubicBezTo>
                  <a:pt x="120621" y="615463"/>
                  <a:pt x="93153" y="622585"/>
                  <a:pt x="89570" y="623179"/>
                </a:cubicBezTo>
                <a:cubicBezTo>
                  <a:pt x="85987" y="623772"/>
                  <a:pt x="73447" y="622585"/>
                  <a:pt x="71656" y="623179"/>
                </a:cubicBezTo>
                <a:cubicBezTo>
                  <a:pt x="69864" y="623772"/>
                  <a:pt x="64490" y="631487"/>
                  <a:pt x="62699" y="632081"/>
                </a:cubicBezTo>
                <a:cubicBezTo>
                  <a:pt x="60907" y="632675"/>
                  <a:pt x="46576" y="631488"/>
                  <a:pt x="44785" y="632081"/>
                </a:cubicBezTo>
                <a:cubicBezTo>
                  <a:pt x="42993" y="632674"/>
                  <a:pt x="37022" y="639797"/>
                  <a:pt x="35828" y="640984"/>
                </a:cubicBezTo>
                <a:cubicBezTo>
                  <a:pt x="34633" y="642171"/>
                  <a:pt x="28065" y="648699"/>
                  <a:pt x="26871" y="649886"/>
                </a:cubicBezTo>
                <a:cubicBezTo>
                  <a:pt x="25676" y="651073"/>
                  <a:pt x="19108" y="657602"/>
                  <a:pt x="17914" y="658789"/>
                </a:cubicBezTo>
                <a:cubicBezTo>
                  <a:pt x="16719" y="659976"/>
                  <a:pt x="10151" y="666504"/>
                  <a:pt x="8956" y="667692"/>
                </a:cubicBezTo>
                <a:cubicBezTo>
                  <a:pt x="7762" y="668879"/>
                  <a:pt x="1194" y="675407"/>
                  <a:pt x="0" y="676594"/>
                </a:cubicBezTo>
                <a:cubicBezTo>
                  <a:pt x="-1194" y="677781"/>
                  <a:pt x="-8359" y="684903"/>
                  <a:pt x="0" y="640984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"/>
          <p:cNvSpPr txBox="1"/>
          <p:nvPr/>
        </p:nvSpPr>
        <p:spPr>
          <a:xfrm>
            <a:off x="330376" y="3725564"/>
            <a:ext cx="8437730" cy="357939"/>
          </a:xfrm>
          <a:prstGeom prst="rect">
            <a:avLst/>
          </a:prstGeom>
          <a:solidFill>
            <a:srgbClr val="ff6600"/>
          </a:solidFill>
        </p:spPr>
        <p:txBody>
          <a:bodyPr wrap="square" anchor="ctr" anchorCtr="0">
            <a:noAutofit/>
          </a:bodyPr>
          <a:lstStyle/>
          <a:p>
            <a:pPr>
              <a:defRPr/>
            </a:pPr>
            <a:r>
              <a:rPr lang="ko-KR" altLang="en-US" sz="1400" b="1">
                <a:solidFill>
                  <a:schemeClr val="lt1"/>
                </a:solidFill>
                <a:latin typeface="한컴 고딕"/>
                <a:ea typeface="한컴 고딕"/>
              </a:rPr>
              <a:t>  정형</a:t>
            </a:r>
            <a:r>
              <a:rPr lang="en-US" altLang="ko-KR" sz="1400" b="1">
                <a:solidFill>
                  <a:schemeClr val="lt1"/>
                </a:solidFill>
                <a:latin typeface="한컴 고딕"/>
                <a:ea typeface="한컴 고딕"/>
              </a:rPr>
              <a:t>,</a:t>
            </a:r>
            <a:r>
              <a:rPr lang="ko-KR" altLang="en-US" sz="1400" b="1">
                <a:solidFill>
                  <a:schemeClr val="lt1"/>
                </a:solidFill>
                <a:latin typeface="한컴 고딕"/>
                <a:ea typeface="한컴 고딕"/>
              </a:rPr>
              <a:t> 비정형 데이터 검색량 </a:t>
            </a:r>
            <a:r>
              <a:rPr lang="en-US" altLang="ko-KR" sz="1400" b="1">
                <a:solidFill>
                  <a:schemeClr val="lt1"/>
                </a:solidFill>
                <a:latin typeface="한컴 고딕"/>
                <a:ea typeface="한컴 고딕"/>
              </a:rPr>
              <a:t>2015~2019</a:t>
            </a:r>
            <a:r>
              <a:rPr lang="ko-KR" altLang="en-US" sz="1400" b="1">
                <a:solidFill>
                  <a:schemeClr val="lt1"/>
                </a:solidFill>
                <a:latin typeface="한컴 고딕"/>
                <a:ea typeface="한컴 고딕"/>
              </a:rPr>
              <a:t>년 변화 추이 </a:t>
            </a:r>
            <a:r>
              <a:rPr lang="en-US" altLang="ko-KR" sz="1200" b="1">
                <a:solidFill>
                  <a:schemeClr val="lt1"/>
                </a:solidFill>
                <a:latin typeface="한컴 고딕"/>
                <a:ea typeface="한컴 고딕"/>
              </a:rPr>
              <a:t>(*</a:t>
            </a:r>
            <a:r>
              <a:rPr lang="ko-KR" altLang="en-US" sz="1200" b="1">
                <a:solidFill>
                  <a:schemeClr val="lt1"/>
                </a:solidFill>
                <a:latin typeface="한컴 고딕"/>
                <a:ea typeface="한컴 고딕"/>
              </a:rPr>
              <a:t>출처</a:t>
            </a:r>
            <a:r>
              <a:rPr lang="en-US" altLang="ko-KR" sz="1200" b="1">
                <a:solidFill>
                  <a:schemeClr val="lt1"/>
                </a:solidFill>
                <a:latin typeface="한컴 고딕"/>
                <a:ea typeface="한컴 고딕"/>
              </a:rPr>
              <a:t>:</a:t>
            </a:r>
            <a:r>
              <a:rPr lang="ko-KR" altLang="en-US" sz="1200" b="1">
                <a:solidFill>
                  <a:schemeClr val="lt1"/>
                </a:solidFill>
                <a:latin typeface="한컴 고딕"/>
                <a:ea typeface="한컴 고딕"/>
              </a:rPr>
              <a:t> </a:t>
            </a:r>
            <a:r>
              <a:rPr lang="en-US" altLang="ko-KR" sz="1200" b="1">
                <a:solidFill>
                  <a:schemeClr val="lt1"/>
                </a:solidFill>
                <a:latin typeface="한컴 고딕"/>
                <a:ea typeface="한컴 고딕"/>
              </a:rPr>
              <a:t>Korea </a:t>
            </a:r>
            <a:r>
              <a:rPr lang="ko-KR" altLang="en-US" sz="1200" b="1">
                <a:solidFill>
                  <a:schemeClr val="lt1"/>
                </a:solidFill>
                <a:latin typeface="한컴 고딕"/>
                <a:ea typeface="한컴 고딕"/>
              </a:rPr>
              <a:t>신년</a:t>
            </a:r>
            <a:r>
              <a:rPr lang="en-US" altLang="ko-KR" sz="1200" b="1">
                <a:solidFill>
                  <a:schemeClr val="lt1"/>
                </a:solidFill>
                <a:latin typeface="한컴 고딕"/>
                <a:ea typeface="한컴 고딕"/>
              </a:rPr>
              <a:t>5</a:t>
            </a:r>
            <a:r>
              <a:rPr lang="ko-KR" altLang="en-US" sz="1200" b="1">
                <a:solidFill>
                  <a:schemeClr val="lt1"/>
                </a:solidFill>
                <a:latin typeface="한컴 고딕"/>
                <a:ea typeface="한컴 고딕"/>
              </a:rPr>
              <a:t>개년 계획</a:t>
            </a:r>
            <a:r>
              <a:rPr lang="en-US" altLang="ko-KR" sz="1200" b="1">
                <a:solidFill>
                  <a:schemeClr val="lt1"/>
                </a:solidFill>
                <a:latin typeface="한컴 고딕"/>
                <a:ea typeface="한컴 고딕"/>
              </a:rPr>
              <a:t>,</a:t>
            </a:r>
            <a:r>
              <a:rPr lang="ko-KR" altLang="en-US" sz="1200" b="1">
                <a:solidFill>
                  <a:schemeClr val="lt1"/>
                </a:solidFill>
                <a:latin typeface="한컴 고딕"/>
                <a:ea typeface="한컴 고딕"/>
              </a:rPr>
              <a:t> </a:t>
            </a:r>
            <a:r>
              <a:rPr lang="en-US" altLang="ko-KR" sz="1200" b="1">
                <a:solidFill>
                  <a:schemeClr val="lt1"/>
                </a:solidFill>
                <a:latin typeface="한컴 고딕"/>
                <a:ea typeface="한컴 고딕"/>
              </a:rPr>
              <a:t>2019</a:t>
            </a:r>
            <a:r>
              <a:rPr lang="ko-KR" altLang="en-US" sz="1200" b="1">
                <a:solidFill>
                  <a:schemeClr val="lt1"/>
                </a:solidFill>
                <a:latin typeface="한컴 고딕"/>
                <a:ea typeface="한컴 고딕"/>
              </a:rPr>
              <a:t>년도</a:t>
            </a:r>
            <a:r>
              <a:rPr lang="en-US" altLang="ko-KR" sz="1200" b="1">
                <a:solidFill>
                  <a:schemeClr val="lt1"/>
                </a:solidFill>
                <a:latin typeface="한컴 고딕"/>
                <a:ea typeface="한컴 고딕"/>
              </a:rPr>
              <a:t>)</a:t>
            </a:r>
            <a:endParaRPr lang="en-US" altLang="ko-KR" sz="1200" b="1">
              <a:solidFill>
                <a:schemeClr val="lt1"/>
              </a:solidFill>
              <a:latin typeface="한컴 고딕"/>
              <a:ea typeface="한컴 고딕"/>
            </a:endParaRPr>
          </a:p>
        </p:txBody>
      </p:sp>
      <p:sp>
        <p:nvSpPr>
          <p:cNvPr id="283" name=""/>
          <p:cNvSpPr/>
          <p:nvPr/>
        </p:nvSpPr>
        <p:spPr>
          <a:xfrm>
            <a:off x="9525" y="228600"/>
            <a:ext cx="9144000" cy="497610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anchor="ctr"/>
          <a:p>
            <a:pPr marL="258535">
              <a:lnSpc>
                <a:spcPct val="80000"/>
              </a:lnSpc>
              <a:spcBef>
                <a:spcPts val="0"/>
              </a:spcBef>
              <a:buClr>
                <a:srgbClr val="ffc000"/>
              </a:buClr>
              <a:buNone/>
              <a:defRPr/>
            </a:pPr>
            <a:r>
              <a:rPr lang="en-US" altLang="ko-KR" sz="2000">
                <a:solidFill>
                  <a:srgbClr val="271e18"/>
                </a:solidFill>
                <a:effectLst>
                  <a:glow rad="101600">
                    <a:schemeClr val="bg1"/>
                  </a:glow>
                </a:effectLst>
                <a:latin typeface="한컴 솔잎 B"/>
                <a:ea typeface="한컴 솔잎 B"/>
                <a:cs typeface="Arial"/>
              </a:rPr>
              <a:t>Part2.</a:t>
            </a:r>
            <a:r>
              <a:rPr lang="ko-KR" altLang="en-US" sz="1900">
                <a:solidFill>
                  <a:srgbClr val="271e18"/>
                </a:solidFill>
                <a:effectLst>
                  <a:glow rad="101600">
                    <a:schemeClr val="bg1"/>
                  </a:glow>
                </a:effectLst>
                <a:latin typeface="한컴 솔잎 B"/>
                <a:ea typeface="한컴 솔잎 B"/>
                <a:cs typeface="Arial"/>
              </a:rPr>
              <a:t> 지능정보 사회 기반 기술</a:t>
            </a:r>
            <a:endParaRPr lang="ko-KR" altLang="en-US" sz="1900">
              <a:solidFill>
                <a:srgbClr val="271e18"/>
              </a:solidFill>
              <a:latin typeface="한컴 솔잎 B"/>
              <a:ea typeface="한컴 솔잎 B"/>
              <a:cs typeface="Arial"/>
            </a:endParaRPr>
          </a:p>
        </p:txBody>
      </p:sp>
      <p:pic>
        <p:nvPicPr>
          <p:cNvPr id="31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6983" y="123825"/>
            <a:ext cx="973931" cy="185737"/>
          </a:xfrm>
          <a:prstGeom prst="rect">
            <a:avLst/>
          </a:prstGeom>
        </p:spPr>
      </p:pic>
      <p:sp>
        <p:nvSpPr>
          <p:cNvPr id="314" name=""/>
          <p:cNvSpPr txBox="1"/>
          <p:nvPr/>
        </p:nvSpPr>
        <p:spPr>
          <a:xfrm>
            <a:off x="1193346" y="114300"/>
            <a:ext cx="2036555" cy="217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900">
                <a:solidFill>
                  <a:srgbClr val="312c28"/>
                </a:solidFill>
                <a:latin typeface="한컴 고딕"/>
                <a:ea typeface="한컴 고딕"/>
              </a:rPr>
              <a:t>지능정보사회의 </a:t>
            </a:r>
            <a:r>
              <a:rPr lang="en-US" altLang="ko-KR" sz="900">
                <a:solidFill>
                  <a:srgbClr val="312c28"/>
                </a:solidFill>
                <a:latin typeface="한컴 고딕"/>
                <a:ea typeface="한컴 고딕"/>
              </a:rPr>
              <a:t>AI</a:t>
            </a:r>
            <a:r>
              <a:rPr lang="ko-KR" altLang="en-US" sz="900">
                <a:solidFill>
                  <a:srgbClr val="312c28"/>
                </a:solidFill>
                <a:latin typeface="한컴 고딕"/>
                <a:ea typeface="한컴 고딕"/>
              </a:rPr>
              <a:t>기반 기술의 이해</a:t>
            </a:r>
            <a:endParaRPr lang="ko-KR" altLang="en-US" sz="900">
              <a:solidFill>
                <a:srgbClr val="312c28"/>
              </a:solidFill>
              <a:latin typeface="한컴 고딕"/>
              <a:ea typeface="한컴 고딕"/>
            </a:endParaRPr>
          </a:p>
        </p:txBody>
      </p:sp>
      <p:sp>
        <p:nvSpPr>
          <p:cNvPr id="352" name=""/>
          <p:cNvSpPr txBox="1"/>
          <p:nvPr/>
        </p:nvSpPr>
        <p:spPr>
          <a:xfrm>
            <a:off x="548960" y="7728419"/>
            <a:ext cx="2574385" cy="2897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122464" indent="-122464">
              <a:spcBef>
                <a:spcPts val="0"/>
              </a:spcBef>
              <a:buClr>
                <a:srgbClr val="ff0000"/>
              </a:buClr>
              <a:buFont typeface="Wingdings"/>
              <a:buChar char="§"/>
              <a:defRPr/>
            </a:pPr>
            <a:endParaRPr lang="ko-KR" altLang="en-US" sz="1300" b="1">
              <a:solidFill>
                <a:srgbClr val="404040"/>
              </a:solidFill>
              <a:effectLst/>
              <a:ea typeface="한컴 고딕"/>
            </a:endParaRPr>
          </a:p>
        </p:txBody>
      </p:sp>
      <p:pic>
        <p:nvPicPr>
          <p:cNvPr id="110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1389898" y="7257503"/>
            <a:ext cx="9052145" cy="3097531"/>
          </a:xfrm>
          <a:prstGeom prst="rect">
            <a:avLst/>
          </a:prstGeom>
        </p:spPr>
      </p:pic>
      <p:pic>
        <p:nvPicPr>
          <p:cNvPr id="1105" name="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5270b4">
                <a:tint val="45000"/>
                <a:satMod val="400000"/>
              </a:srgbClr>
            </a:duotone>
            <a:lum/>
          </a:blip>
          <a:stretch>
            <a:fillRect/>
          </a:stretch>
        </p:blipFill>
        <p:spPr>
          <a:xfrm>
            <a:off x="331804" y="896711"/>
            <a:ext cx="8497485" cy="2355396"/>
          </a:xfrm>
          <a:prstGeom prst="rect">
            <a:avLst/>
          </a:prstGeom>
        </p:spPr>
      </p:pic>
      <p:sp>
        <p:nvSpPr>
          <p:cNvPr id="1106" name=""/>
          <p:cNvSpPr/>
          <p:nvPr/>
        </p:nvSpPr>
        <p:spPr>
          <a:xfrm>
            <a:off x="314711" y="1181394"/>
            <a:ext cx="2515172" cy="518689"/>
          </a:xfrm>
          <a:prstGeom prst="rect">
            <a:avLst/>
          </a:prstGeom>
          <a:gradFill flip="xy" rotWithShape="1">
            <a:gsLst>
              <a:gs pos="0">
                <a:srgbClr val="ffffff">
                  <a:alpha val="100000"/>
                </a:srgbClr>
              </a:gs>
              <a:gs pos="13380">
                <a:srgbClr val="e6e6e6">
                  <a:alpha val="100000"/>
                </a:srgbClr>
              </a:gs>
              <a:gs pos="3520">
                <a:srgbClr val="7d8496">
                  <a:alpha val="100000"/>
                </a:srgbClr>
              </a:gs>
              <a:gs pos="24070">
                <a:srgbClr val="e6e6e6">
                  <a:alpha val="100000"/>
                </a:srgbClr>
              </a:gs>
              <a:gs pos="68320">
                <a:schemeClr val="lt1">
                  <a:alpha val="100000"/>
                </a:schemeClr>
              </a:gs>
            </a:gsLst>
            <a:lin ang="0" scaled="1"/>
            <a:tileRect/>
          </a:gra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defRPr/>
            </a:pPr>
            <a:endParaRPr lang="ko-KR" altLang="en-US" sz="1700" b="1">
              <a:solidFill>
                <a:schemeClr val="lt1"/>
              </a:solidFill>
              <a:latin typeface="Arial"/>
            </a:endParaRPr>
          </a:p>
        </p:txBody>
      </p:sp>
      <p:pic>
        <p:nvPicPr>
          <p:cNvPr id="1120" name=""/>
          <p:cNvPicPr>
            <a:picLocks noChangeAspect="1"/>
          </p:cNvPicPr>
          <p:nvPr/>
        </p:nvPicPr>
        <p:blipFill rotWithShape="1">
          <a:blip r:embed="rId5">
            <a:lum bright="-52000"/>
          </a:blip>
          <a:srcRect/>
          <a:stretch>
            <a:fillRect/>
          </a:stretch>
        </p:blipFill>
        <p:spPr>
          <a:xfrm>
            <a:off x="6876819" y="1639195"/>
            <a:ext cx="1427483" cy="1410980"/>
          </a:xfrm>
          <a:prstGeom prst="rect">
            <a:avLst/>
          </a:prstGeom>
        </p:spPr>
      </p:pic>
      <p:sp>
        <p:nvSpPr>
          <p:cNvPr id="1123" name=""/>
          <p:cNvSpPr txBox="1"/>
          <p:nvPr/>
        </p:nvSpPr>
        <p:spPr>
          <a:xfrm>
            <a:off x="5443284" y="1824357"/>
            <a:ext cx="1261522" cy="298388"/>
          </a:xfrm>
          <a:prstGeom prst="rect">
            <a:avLst/>
          </a:prstGeom>
          <a:noFill/>
          <a:ln>
            <a:solidFill>
              <a:srgbClr val="ff6600"/>
            </a:solidFill>
            <a:prstDash val="solid"/>
          </a:ln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ko-KR" altLang="en-US" sz="1000" b="1">
                <a:solidFill>
                  <a:schemeClr val="lt1"/>
                </a:solidFill>
                <a:latin typeface="한컴 고딕"/>
                <a:ea typeface="한컴 고딕"/>
              </a:rPr>
              <a:t>물질</a:t>
            </a:r>
            <a:r>
              <a:rPr lang="en-US" altLang="ko-KR" sz="1000" b="1">
                <a:solidFill>
                  <a:schemeClr val="lt1"/>
                </a:solidFill>
                <a:latin typeface="한컴 고딕"/>
                <a:ea typeface="한컴 고딕"/>
              </a:rPr>
              <a:t>,</a:t>
            </a:r>
            <a:r>
              <a:rPr lang="ko-KR" altLang="en-US" sz="1000" b="1">
                <a:solidFill>
                  <a:schemeClr val="lt1"/>
                </a:solidFill>
                <a:latin typeface="한컴 고딕"/>
                <a:ea typeface="한컴 고딕"/>
              </a:rPr>
              <a:t> 성분 </a:t>
            </a:r>
            <a:r>
              <a:rPr lang="en-US" altLang="ko-KR" sz="1000" b="1">
                <a:solidFill>
                  <a:schemeClr val="lt1"/>
                </a:solidFill>
                <a:latin typeface="한컴 고딕"/>
                <a:ea typeface="한컴 고딕"/>
              </a:rPr>
              <a:t>800</a:t>
            </a:r>
            <a:r>
              <a:rPr lang="ko-KR" altLang="en-US" sz="1000" b="1">
                <a:solidFill>
                  <a:schemeClr val="lt1"/>
                </a:solidFill>
                <a:latin typeface="한컴 고딕"/>
                <a:ea typeface="한컴 고딕"/>
              </a:rPr>
              <a:t>건</a:t>
            </a:r>
            <a:endParaRPr lang="ko-KR" altLang="en-US" sz="1000" b="1">
              <a:solidFill>
                <a:schemeClr val="lt1"/>
              </a:solidFill>
              <a:latin typeface="한컴 고딕"/>
              <a:ea typeface="한컴 고딕"/>
            </a:endParaRPr>
          </a:p>
        </p:txBody>
      </p:sp>
      <p:sp>
        <p:nvSpPr>
          <p:cNvPr id="1124" name=""/>
          <p:cNvSpPr txBox="1"/>
          <p:nvPr/>
        </p:nvSpPr>
        <p:spPr>
          <a:xfrm>
            <a:off x="5350648" y="2301860"/>
            <a:ext cx="1261522" cy="298388"/>
          </a:xfrm>
          <a:prstGeom prst="rect">
            <a:avLst/>
          </a:prstGeom>
          <a:noFill/>
          <a:ln>
            <a:solidFill>
              <a:srgbClr val="ff6600"/>
            </a:solidFill>
            <a:prstDash val="solid"/>
          </a:ln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ko-KR" altLang="en-US" sz="1000" b="1">
                <a:solidFill>
                  <a:schemeClr val="lt1"/>
                </a:solidFill>
                <a:latin typeface="한컴 고딕"/>
                <a:ea typeface="한컴 고딕"/>
              </a:rPr>
              <a:t>온도</a:t>
            </a:r>
            <a:r>
              <a:rPr lang="en-US" altLang="ko-KR" sz="1000" b="1">
                <a:solidFill>
                  <a:schemeClr val="lt1"/>
                </a:solidFill>
                <a:latin typeface="한컴 고딕"/>
                <a:ea typeface="한컴 고딕"/>
              </a:rPr>
              <a:t>,</a:t>
            </a:r>
            <a:r>
              <a:rPr lang="ko-KR" altLang="en-US" sz="1000" b="1">
                <a:solidFill>
                  <a:schemeClr val="lt1"/>
                </a:solidFill>
                <a:latin typeface="한컴 고딕"/>
                <a:ea typeface="한컴 고딕"/>
              </a:rPr>
              <a:t> 기온 </a:t>
            </a:r>
            <a:r>
              <a:rPr lang="en-US" altLang="ko-KR" sz="1000" b="1">
                <a:solidFill>
                  <a:schemeClr val="lt1"/>
                </a:solidFill>
                <a:latin typeface="한컴 고딕"/>
                <a:ea typeface="한컴 고딕"/>
              </a:rPr>
              <a:t>1200</a:t>
            </a:r>
            <a:r>
              <a:rPr lang="ko-KR" altLang="en-US" sz="1000" b="1">
                <a:solidFill>
                  <a:schemeClr val="lt1"/>
                </a:solidFill>
                <a:latin typeface="한컴 고딕"/>
                <a:ea typeface="한컴 고딕"/>
              </a:rPr>
              <a:t>건</a:t>
            </a:r>
            <a:endParaRPr lang="ko-KR" altLang="en-US" sz="1000" b="1">
              <a:solidFill>
                <a:schemeClr val="lt1"/>
              </a:solidFill>
              <a:latin typeface="한컴 고딕"/>
              <a:ea typeface="한컴 고딕"/>
            </a:endParaRPr>
          </a:p>
        </p:txBody>
      </p:sp>
      <p:sp>
        <p:nvSpPr>
          <p:cNvPr id="1125" name=""/>
          <p:cNvSpPr txBox="1"/>
          <p:nvPr/>
        </p:nvSpPr>
        <p:spPr>
          <a:xfrm>
            <a:off x="412519" y="1756682"/>
            <a:ext cx="2790116" cy="129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60" indent="-171360">
              <a:lnSpc>
                <a:spcPct val="120000"/>
              </a:lnSpc>
              <a:buClr>
                <a:srgbClr val="613b14"/>
              </a:buClr>
              <a:buFont typeface="함초롬바탕"/>
              <a:buChar char="―"/>
              <a:defRPr/>
            </a:pPr>
            <a:r>
              <a:rPr lang="ko-KR" altLang="en-US" sz="1100" b="1" spc="0">
                <a:solidFill>
                  <a:srgbClr val="e2f6fd"/>
                </a:solidFill>
                <a:effectLst/>
                <a:latin typeface="한컴 고딕"/>
                <a:ea typeface="한컴 고딕"/>
              </a:rPr>
              <a:t>텍스트 데이터로부터 새로운 정보를 </a:t>
            </a:r>
            <a:br>
              <a:rPr lang="ko-KR" altLang="en-US" sz="1100" b="1" spc="0">
                <a:solidFill>
                  <a:srgbClr val="e2f6fd"/>
                </a:solidFill>
                <a:effectLst/>
                <a:latin typeface="한컴 고딕"/>
                <a:ea typeface="한컴 고딕"/>
              </a:rPr>
            </a:br>
            <a:r>
              <a:rPr lang="ko-KR" altLang="en-US" sz="1100" b="1" spc="0">
                <a:solidFill>
                  <a:srgbClr val="e2f6fd"/>
                </a:solidFill>
                <a:effectLst/>
                <a:latin typeface="한컴 고딕"/>
                <a:ea typeface="한컴 고딕"/>
              </a:rPr>
              <a:t>발견하는  알고리즘</a:t>
            </a:r>
            <a:endParaRPr lang="ko-KR" altLang="en-US" sz="1100" b="1" spc="0">
              <a:solidFill>
                <a:srgbClr val="e2f6fd"/>
              </a:solidFill>
              <a:effectLst/>
              <a:latin typeface="한컴 고딕"/>
              <a:ea typeface="한컴 고딕"/>
            </a:endParaRPr>
          </a:p>
          <a:p>
            <a:pPr marL="171360" indent="-171360">
              <a:lnSpc>
                <a:spcPct val="120000"/>
              </a:lnSpc>
              <a:buClr>
                <a:srgbClr val="613b14"/>
              </a:buClr>
              <a:buFont typeface="함초롬바탕"/>
              <a:buChar char="―"/>
              <a:defRPr/>
            </a:pPr>
            <a:r>
              <a:rPr lang="ko-KR" altLang="en-US" sz="1100" b="1" spc="0">
                <a:solidFill>
                  <a:srgbClr val="e2f6fd"/>
                </a:solidFill>
                <a:effectLst/>
                <a:latin typeface="한컴 고딕"/>
                <a:ea typeface="한컴 고딕"/>
              </a:rPr>
              <a:t>단어의 등장횟수 집계</a:t>
            </a:r>
            <a:endParaRPr lang="ko-KR" altLang="en-US" sz="1100" b="1" spc="0">
              <a:solidFill>
                <a:srgbClr val="e2f6fd"/>
              </a:solidFill>
              <a:effectLst/>
              <a:latin typeface="한컴 고딕"/>
              <a:ea typeface="한컴 고딕"/>
            </a:endParaRPr>
          </a:p>
          <a:p>
            <a:pPr marL="171360" indent="-171360">
              <a:lnSpc>
                <a:spcPct val="120000"/>
              </a:lnSpc>
              <a:buClr>
                <a:srgbClr val="613b14"/>
              </a:buClr>
              <a:buFont typeface="함초롬바탕"/>
              <a:buChar char="―"/>
              <a:defRPr/>
            </a:pPr>
            <a:r>
              <a:rPr lang="ko-KR" altLang="en-US" sz="1100" b="1" spc="0">
                <a:solidFill>
                  <a:srgbClr val="e2f6fd"/>
                </a:solidFill>
                <a:effectLst/>
                <a:latin typeface="한컴 고딕"/>
                <a:ea typeface="한컴 고딕"/>
              </a:rPr>
              <a:t>평가하여 문서간의 유사성수치화</a:t>
            </a:r>
            <a:r>
              <a:rPr lang="ko-KR" altLang="en-US" sz="1100" b="1" spc="0">
                <a:solidFill>
                  <a:srgbClr val="e2f6fd"/>
                </a:solidFill>
                <a:effectLst/>
                <a:ea typeface="한컴 고딕"/>
              </a:rPr>
              <a:t> </a:t>
            </a:r>
            <a:endParaRPr lang="ko-KR" altLang="en-US" sz="1100" b="1" spc="0">
              <a:solidFill>
                <a:srgbClr val="e2f6fd"/>
              </a:solidFill>
              <a:effectLst/>
              <a:ea typeface="한컴 고딕"/>
            </a:endParaRPr>
          </a:p>
          <a:p>
            <a:pPr marL="171360" indent="-171360">
              <a:lnSpc>
                <a:spcPct val="120000"/>
              </a:lnSpc>
              <a:buClr>
                <a:srgbClr val="613b14"/>
              </a:buClr>
              <a:buFont typeface="함초롬바탕"/>
              <a:buChar char="―"/>
              <a:defRPr/>
            </a:pPr>
            <a:r>
              <a:rPr lang="ko-KR" altLang="en-US" sz="1100" b="1" spc="0">
                <a:solidFill>
                  <a:srgbClr val="e2f6fd"/>
                </a:solidFill>
                <a:effectLst/>
                <a:latin typeface="한컴 고딕"/>
                <a:ea typeface="한컴 고딕"/>
              </a:rPr>
              <a:t>텍스트 데이터를 분석하여 유사 문서</a:t>
            </a:r>
            <a:br>
              <a:rPr lang="ko-KR" altLang="en-US" sz="1100" b="1" spc="0">
                <a:solidFill>
                  <a:srgbClr val="e2f6fd"/>
                </a:solidFill>
                <a:effectLst/>
                <a:latin typeface="한컴 고딕"/>
                <a:ea typeface="한컴 고딕"/>
              </a:rPr>
            </a:br>
            <a:r>
              <a:rPr lang="ko-KR" altLang="en-US" sz="1100" b="1" spc="0">
                <a:solidFill>
                  <a:srgbClr val="e2f6fd"/>
                </a:solidFill>
                <a:effectLst/>
                <a:latin typeface="한컴 고딕"/>
                <a:ea typeface="한컴 고딕"/>
              </a:rPr>
              <a:t>자동 분류 및 의미 도출</a:t>
            </a:r>
            <a:endParaRPr lang="ko-KR" altLang="en-US" sz="1100" b="1" spc="0">
              <a:solidFill>
                <a:srgbClr val="e2f6fd"/>
              </a:solidFill>
              <a:effectLst/>
              <a:latin typeface="한컴 고딕"/>
              <a:ea typeface="한컴 고딕"/>
            </a:endParaRPr>
          </a:p>
        </p:txBody>
      </p:sp>
      <p:grpSp>
        <p:nvGrpSpPr>
          <p:cNvPr id="1126" name=""/>
          <p:cNvGrpSpPr/>
          <p:nvPr/>
        </p:nvGrpSpPr>
        <p:grpSpPr>
          <a:xfrm rot="0">
            <a:off x="3323683" y="1670393"/>
            <a:ext cx="1616793" cy="1352013"/>
            <a:chOff x="3496296" y="4666082"/>
            <a:chExt cx="1616793" cy="1352013"/>
          </a:xfrm>
        </p:grpSpPr>
        <p:grpSp>
          <p:nvGrpSpPr>
            <p:cNvPr id="1127" name=""/>
            <p:cNvGrpSpPr/>
            <p:nvPr/>
          </p:nvGrpSpPr>
          <p:grpSpPr>
            <a:xfrm rot="0">
              <a:off x="4597773" y="4666082"/>
              <a:ext cx="515316" cy="1352013"/>
              <a:chOff x="4414131" y="4599407"/>
              <a:chExt cx="898984" cy="1352013"/>
            </a:xfrm>
          </p:grpSpPr>
          <p:sp>
            <p:nvSpPr>
              <p:cNvPr id="1128" name=""/>
              <p:cNvSpPr/>
              <p:nvPr/>
            </p:nvSpPr>
            <p:spPr>
              <a:xfrm>
                <a:off x="4414131" y="4599407"/>
                <a:ext cx="898984" cy="1352013"/>
              </a:xfrm>
              <a:prstGeom prst="rect">
                <a:avLst/>
              </a:prstGeom>
              <a:solidFill>
                <a:srgbClr val="c36416"/>
              </a:solidFill>
              <a:ln w="9525">
                <a:noFill/>
                <a:prstDash val="dash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/>
              <a:lstStyle/>
              <a:p>
                <a:pPr algn="ctr">
                  <a:spcBef>
                    <a:spcPts val="0"/>
                  </a:spcBef>
                  <a:defRPr/>
                </a:pPr>
                <a:endParaRPr lang="ko-KR" altLang="en-US" sz="1700" b="1">
                  <a:solidFill>
                    <a:schemeClr val="lt1"/>
                  </a:solidFill>
                  <a:latin typeface="Arial"/>
                </a:endParaRPr>
              </a:p>
            </p:txBody>
          </p:sp>
          <p:sp>
            <p:nvSpPr>
              <p:cNvPr id="1129" name=""/>
              <p:cNvSpPr/>
              <p:nvPr/>
            </p:nvSpPr>
            <p:spPr>
              <a:xfrm>
                <a:off x="4414131" y="5505987"/>
                <a:ext cx="898984" cy="445433"/>
              </a:xfrm>
              <a:prstGeom prst="rect">
                <a:avLst/>
              </a:prstGeom>
              <a:solidFill>
                <a:srgbClr val="c4afa0"/>
              </a:solidFill>
              <a:ln w="9525">
                <a:noFill/>
                <a:prstDash val="dash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ko-KR" altLang="en-US" sz="1000" b="1">
                    <a:solidFill>
                      <a:schemeClr val="lt1"/>
                    </a:solidFill>
                    <a:latin typeface="Arial"/>
                  </a:rPr>
                  <a:t>기타</a:t>
                </a:r>
                <a:r>
                  <a:rPr lang="en-US" altLang="ko-KR" sz="1000" b="1">
                    <a:solidFill>
                      <a:schemeClr val="lt1"/>
                    </a:solidFill>
                    <a:latin typeface="Arial"/>
                  </a:rPr>
                  <a:t>35%</a:t>
                </a:r>
                <a:endParaRPr lang="en-US" altLang="ko-KR" sz="1000" b="1">
                  <a:solidFill>
                    <a:schemeClr val="lt1"/>
                  </a:solidFill>
                  <a:latin typeface="Arial"/>
                </a:endParaRPr>
              </a:p>
            </p:txBody>
          </p:sp>
          <p:sp>
            <p:nvSpPr>
              <p:cNvPr id="1130" name=""/>
              <p:cNvSpPr/>
              <p:nvPr/>
            </p:nvSpPr>
            <p:spPr>
              <a:xfrm>
                <a:off x="4414131" y="5167983"/>
                <a:ext cx="898984" cy="338003"/>
              </a:xfrm>
              <a:prstGeom prst="rect">
                <a:avLst/>
              </a:prstGeom>
              <a:solidFill>
                <a:srgbClr val="d8aeae"/>
              </a:solidFill>
              <a:ln w="9525">
                <a:noFill/>
                <a:prstDash val="dash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/>
              <a:lstStyle/>
              <a:p>
                <a:pPr algn="ctr">
                  <a:spcBef>
                    <a:spcPts val="0"/>
                  </a:spcBef>
                  <a:defRPr/>
                </a:pPr>
                <a:endParaRPr lang="ko-KR" altLang="en-US" sz="1700" b="1">
                  <a:solidFill>
                    <a:schemeClr val="lt1"/>
                  </a:solidFill>
                  <a:latin typeface="Arial"/>
                </a:endParaRPr>
              </a:p>
            </p:txBody>
          </p:sp>
        </p:grpSp>
        <p:sp>
          <p:nvSpPr>
            <p:cNvPr id="1131" name=""/>
            <p:cNvSpPr/>
            <p:nvPr/>
          </p:nvSpPr>
          <p:spPr>
            <a:xfrm>
              <a:off x="3544224" y="4872841"/>
              <a:ext cx="1131962" cy="101590"/>
            </a:xfrm>
            <a:custGeom>
              <a:avLst/>
              <a:gdLst>
                <a:gd name="connsiteX0" fmla="*/ 551505 w 549195"/>
                <a:gd name="connsiteY0" fmla="*/ 101590 h 101591"/>
                <a:gd name="connsiteX1" fmla="*/ 73283 w 549195"/>
                <a:gd name="connsiteY1" fmla="*/ 101590 h 101591"/>
                <a:gd name="connsiteX2" fmla="*/ -1026 w 549195"/>
                <a:gd name="connsiteY2" fmla="*/ -803 h 1015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9195" h="101591">
                  <a:moveTo>
                    <a:pt x="551505" y="101590"/>
                  </a:moveTo>
                  <a:lnTo>
                    <a:pt x="73283" y="101590"/>
                  </a:lnTo>
                  <a:lnTo>
                    <a:pt x="-1026" y="-803"/>
                  </a:lnTo>
                </a:path>
              </a:pathLst>
            </a:custGeom>
            <a:ln>
              <a:solidFill>
                <a:srgbClr val="ff6600"/>
              </a:solidFill>
              <a:headEnd w="med" len="med"/>
              <a:tailEnd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/>
            <a:lstStyle/>
            <a:p>
              <a:pPr algn="ctr">
                <a:spcBef>
                  <a:spcPts val="0"/>
                </a:spcBef>
                <a:defRPr/>
              </a:pPr>
              <a:endParaRPr lang="ko-KR" altLang="en-US" sz="1700" b="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32" name=""/>
            <p:cNvSpPr txBox="1"/>
            <p:nvPr/>
          </p:nvSpPr>
          <p:spPr>
            <a:xfrm>
              <a:off x="3496296" y="4737043"/>
              <a:ext cx="1249092" cy="243668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indent="0" algn="ctr">
                <a:buClr>
                  <a:schemeClr val="tx1"/>
                </a:buClr>
                <a:buNone/>
                <a:defRPr/>
              </a:pPr>
              <a:r>
                <a:rPr lang="ko-KR" altLang="en-US" sz="1000" b="1">
                  <a:solidFill>
                    <a:schemeClr val="lt1"/>
                  </a:solidFill>
                  <a:effectLst/>
                  <a:latin typeface="한컴 고딕"/>
                  <a:ea typeface="한컴 고딕"/>
                </a:rPr>
                <a:t>제품 사용법  </a:t>
              </a:r>
              <a:r>
                <a:rPr lang="en-US" altLang="ko-KR" sz="1000" b="1">
                  <a:solidFill>
                    <a:schemeClr val="lt1"/>
                  </a:solidFill>
                  <a:effectLst/>
                  <a:latin typeface="한컴 고딕"/>
                  <a:ea typeface="한컴 고딕"/>
                </a:rPr>
                <a:t>45%</a:t>
              </a:r>
              <a:endParaRPr lang="en-US" altLang="ko-KR" sz="1000" b="1">
                <a:solidFill>
                  <a:schemeClr val="lt1"/>
                </a:solidFill>
                <a:effectLst/>
                <a:latin typeface="한컴 고딕"/>
                <a:ea typeface="한컴 고딕"/>
              </a:endParaRPr>
            </a:p>
          </p:txBody>
        </p:sp>
        <p:sp>
          <p:nvSpPr>
            <p:cNvPr id="1133" name=""/>
            <p:cNvSpPr/>
            <p:nvPr/>
          </p:nvSpPr>
          <p:spPr>
            <a:xfrm flipV="1">
              <a:off x="3568206" y="5327202"/>
              <a:ext cx="1135667" cy="87400"/>
            </a:xfrm>
            <a:custGeom>
              <a:avLst/>
              <a:gdLst>
                <a:gd name="connsiteX0" fmla="*/ 606037 w 602443"/>
                <a:gd name="connsiteY0" fmla="*/ 153548 h 153549"/>
                <a:gd name="connsiteX1" fmla="*/ 127815 w 602443"/>
                <a:gd name="connsiteY1" fmla="*/ 153549 h 153549"/>
                <a:gd name="connsiteX2" fmla="*/ -1181 w 602443"/>
                <a:gd name="connsiteY2" fmla="*/ -1232 h 1535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443" h="153549">
                  <a:moveTo>
                    <a:pt x="606037" y="153548"/>
                  </a:moveTo>
                  <a:lnTo>
                    <a:pt x="127815" y="153549"/>
                  </a:lnTo>
                  <a:lnTo>
                    <a:pt x="-1181" y="-1232"/>
                  </a:lnTo>
                </a:path>
              </a:pathLst>
            </a:custGeom>
            <a:ln>
              <a:solidFill>
                <a:srgbClr val="ff6600"/>
              </a:solidFill>
              <a:headEnd w="med" len="med"/>
              <a:tailEnd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ctr"/>
            <a:lstStyle/>
            <a:p>
              <a:pPr algn="ctr">
                <a:spcBef>
                  <a:spcPts val="0"/>
                </a:spcBef>
                <a:defRPr/>
              </a:pPr>
              <a:endParaRPr lang="ko-KR" altLang="en-US" sz="1700" b="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34" name=""/>
            <p:cNvSpPr txBox="1"/>
            <p:nvPr/>
          </p:nvSpPr>
          <p:spPr>
            <a:xfrm>
              <a:off x="3527077" y="5366978"/>
              <a:ext cx="1159226" cy="240738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indent="0" algn="ctr">
                <a:buClr>
                  <a:schemeClr val="tx1"/>
                </a:buClr>
                <a:buNone/>
                <a:defRPr/>
              </a:pPr>
              <a:r>
                <a:rPr lang="ko-KR" altLang="en-US" sz="1000" b="1">
                  <a:solidFill>
                    <a:schemeClr val="lt1"/>
                  </a:solidFill>
                  <a:effectLst/>
                  <a:latin typeface="한컴 고딕"/>
                  <a:ea typeface="한컴 고딕"/>
                </a:rPr>
                <a:t>성분</a:t>
              </a:r>
              <a:r>
                <a:rPr lang="en-US" altLang="ko-KR" sz="1000" b="1">
                  <a:solidFill>
                    <a:schemeClr val="lt1"/>
                  </a:solidFill>
                  <a:effectLst/>
                  <a:latin typeface="한컴 고딕"/>
                  <a:ea typeface="한컴 고딕"/>
                </a:rPr>
                <a:t>,</a:t>
              </a:r>
              <a:r>
                <a:rPr lang="ko-KR" altLang="en-US" sz="1000" b="1">
                  <a:solidFill>
                    <a:schemeClr val="lt1"/>
                  </a:solidFill>
                  <a:effectLst/>
                  <a:latin typeface="한컴 고딕"/>
                  <a:ea typeface="한컴 고딕"/>
                </a:rPr>
                <a:t> 구성 </a:t>
              </a:r>
              <a:r>
                <a:rPr lang="en-US" altLang="ko-KR" sz="1000" b="1">
                  <a:solidFill>
                    <a:schemeClr val="lt1"/>
                  </a:solidFill>
                  <a:effectLst/>
                  <a:latin typeface="한컴 고딕"/>
                  <a:ea typeface="한컴 고딕"/>
                </a:rPr>
                <a:t>20%</a:t>
              </a:r>
              <a:endParaRPr lang="en-US" altLang="ko-KR" sz="1000" b="1">
                <a:solidFill>
                  <a:schemeClr val="lt1"/>
                </a:solidFill>
                <a:effectLst/>
                <a:latin typeface="한컴 고딕"/>
                <a:ea typeface="한컴 고딕"/>
              </a:endParaRPr>
            </a:p>
          </p:txBody>
        </p:sp>
      </p:grpSp>
      <p:sp>
        <p:nvSpPr>
          <p:cNvPr id="1135" name=""/>
          <p:cNvSpPr txBox="1"/>
          <p:nvPr/>
        </p:nvSpPr>
        <p:spPr>
          <a:xfrm>
            <a:off x="3345525" y="1169301"/>
            <a:ext cx="4750594" cy="290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300" b="1">
                <a:solidFill>
                  <a:schemeClr val="lt1"/>
                </a:solidFill>
                <a:latin typeface="한컴 고딕"/>
                <a:ea typeface="한컴 고딕"/>
              </a:rPr>
              <a:t>【워드클라우드 시각화 예】</a:t>
            </a:r>
            <a:endParaRPr/>
          </a:p>
        </p:txBody>
      </p:sp>
      <p:sp>
        <p:nvSpPr>
          <p:cNvPr id="1136" name=""/>
          <p:cNvSpPr txBox="1"/>
          <p:nvPr/>
        </p:nvSpPr>
        <p:spPr>
          <a:xfrm>
            <a:off x="530024" y="4141332"/>
            <a:ext cx="1034330" cy="287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300" b="1">
                <a:latin typeface="한컴 고딕"/>
                <a:ea typeface="한컴 고딕"/>
              </a:rPr>
              <a:t>2015</a:t>
            </a:r>
            <a:r>
              <a:rPr lang="ko-KR" altLang="en-US" sz="1300" b="1">
                <a:latin typeface="한컴 고딕"/>
                <a:ea typeface="한컴 고딕"/>
              </a:rPr>
              <a:t>년</a:t>
            </a:r>
            <a:endParaRPr lang="ko-KR" altLang="en-US" sz="1300" b="1">
              <a:latin typeface="한컴 고딕"/>
              <a:ea typeface="한컴 고딕"/>
            </a:endParaRPr>
          </a:p>
        </p:txBody>
      </p:sp>
      <p:cxnSp>
        <p:nvCxnSpPr>
          <p:cNvPr id="1141" name=""/>
          <p:cNvCxnSpPr/>
          <p:nvPr/>
        </p:nvCxnSpPr>
        <p:spPr>
          <a:xfrm>
            <a:off x="554394" y="4414542"/>
            <a:ext cx="1128216" cy="0"/>
          </a:xfrm>
          <a:prstGeom prst="line">
            <a:avLst/>
          </a:prstGeom>
          <a:ln w="190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2" name=""/>
          <p:cNvSpPr txBox="1"/>
          <p:nvPr/>
        </p:nvSpPr>
        <p:spPr>
          <a:xfrm>
            <a:off x="2249109" y="4155619"/>
            <a:ext cx="1152586" cy="287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300" b="1">
                <a:latin typeface="한컴 고딕"/>
                <a:ea typeface="한컴 고딕"/>
              </a:rPr>
              <a:t>2016</a:t>
            </a:r>
            <a:r>
              <a:rPr lang="ko-KR" altLang="en-US" sz="1300" b="1">
                <a:latin typeface="한컴 고딕"/>
                <a:ea typeface="한컴 고딕"/>
              </a:rPr>
              <a:t>년</a:t>
            </a:r>
            <a:endParaRPr lang="ko-KR" altLang="en-US" sz="1300" b="1">
              <a:latin typeface="한컴 고딕"/>
              <a:ea typeface="한컴 고딕"/>
            </a:endParaRPr>
          </a:p>
        </p:txBody>
      </p:sp>
      <p:sp>
        <p:nvSpPr>
          <p:cNvPr id="1143" name=""/>
          <p:cNvSpPr/>
          <p:nvPr/>
        </p:nvSpPr>
        <p:spPr>
          <a:xfrm>
            <a:off x="2234038" y="4495503"/>
            <a:ext cx="1260157" cy="1260157"/>
          </a:xfrm>
          <a:prstGeom prst="pie">
            <a:avLst>
              <a:gd name="adj1" fmla="val 1656415"/>
              <a:gd name="adj2" fmla="val 18510252"/>
            </a:avLst>
          </a:prstGeom>
          <a:solidFill>
            <a:srgbClr val="d5111f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buClr>
                <a:schemeClr val="lt1"/>
              </a:buClr>
              <a:buNone/>
              <a:defRPr/>
            </a:pPr>
            <a:endParaRPr lang="ko-KR" altLang="en-US" sz="1500" b="1">
              <a:solidFill>
                <a:schemeClr val="lt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44" name=""/>
          <p:cNvSpPr/>
          <p:nvPr/>
        </p:nvSpPr>
        <p:spPr>
          <a:xfrm>
            <a:off x="2245747" y="4495503"/>
            <a:ext cx="1260157" cy="1260157"/>
          </a:xfrm>
          <a:prstGeom prst="pie">
            <a:avLst>
              <a:gd name="adj1" fmla="val 15948307"/>
              <a:gd name="adj2" fmla="val 7219544"/>
            </a:avLst>
          </a:prstGeom>
          <a:solidFill>
            <a:srgbClr val="187fc4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buClr>
                <a:schemeClr val="lt1"/>
              </a:buClr>
              <a:buNone/>
              <a:defRPr/>
            </a:pPr>
            <a:endParaRPr lang="ko-KR" altLang="en-US" sz="1300" b="1">
              <a:solidFill>
                <a:schemeClr val="lt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45" name=""/>
          <p:cNvSpPr txBox="1"/>
          <p:nvPr/>
        </p:nvSpPr>
        <p:spPr>
          <a:xfrm>
            <a:off x="2343155" y="4992517"/>
            <a:ext cx="670836" cy="349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>
                <a:solidFill>
                  <a:schemeClr val="lt1"/>
                </a:solidFill>
                <a:latin typeface="Arial"/>
                <a:cs typeface="Arial"/>
              </a:rPr>
              <a:t>42%</a:t>
            </a:r>
            <a:endParaRPr lang="en-US" altLang="ko-KR" sz="1400" b="1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146" name=""/>
          <p:cNvSpPr txBox="1"/>
          <p:nvPr/>
        </p:nvSpPr>
        <p:spPr>
          <a:xfrm>
            <a:off x="2823357" y="4978114"/>
            <a:ext cx="670838" cy="385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>
                <a:solidFill>
                  <a:schemeClr val="lt1"/>
                </a:solidFill>
                <a:latin typeface="Arial"/>
                <a:cs typeface="Arial"/>
              </a:rPr>
              <a:t>58</a:t>
            </a:r>
            <a:r>
              <a:rPr lang="en-US" altLang="ko-KR" sz="1600" b="1">
                <a:solidFill>
                  <a:schemeClr val="lt1"/>
                </a:solidFill>
                <a:latin typeface="Arial"/>
                <a:cs typeface="Arial"/>
              </a:rPr>
              <a:t>%</a:t>
            </a:r>
            <a:endParaRPr lang="en-US" altLang="ko-KR" sz="1600" b="1">
              <a:solidFill>
                <a:schemeClr val="lt1"/>
              </a:solidFill>
              <a:latin typeface="Arial"/>
              <a:cs typeface="Arial"/>
            </a:endParaRPr>
          </a:p>
        </p:txBody>
      </p:sp>
      <p:cxnSp>
        <p:nvCxnSpPr>
          <p:cNvPr id="1147" name=""/>
          <p:cNvCxnSpPr/>
          <p:nvPr/>
        </p:nvCxnSpPr>
        <p:spPr>
          <a:xfrm>
            <a:off x="2273479" y="4414542"/>
            <a:ext cx="1128216" cy="0"/>
          </a:xfrm>
          <a:prstGeom prst="line">
            <a:avLst/>
          </a:prstGeom>
          <a:ln w="190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8" name=""/>
          <p:cNvSpPr txBox="1"/>
          <p:nvPr/>
        </p:nvSpPr>
        <p:spPr>
          <a:xfrm>
            <a:off x="3983520" y="4141332"/>
            <a:ext cx="1152587" cy="28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300" b="1">
                <a:latin typeface="한컴 고딕"/>
                <a:ea typeface="한컴 고딕"/>
              </a:rPr>
              <a:t>2017</a:t>
            </a:r>
            <a:r>
              <a:rPr lang="ko-KR" altLang="en-US" sz="1300" b="1">
                <a:latin typeface="한컴 고딕"/>
                <a:ea typeface="한컴 고딕"/>
              </a:rPr>
              <a:t>년</a:t>
            </a:r>
            <a:endParaRPr lang="ko-KR" altLang="en-US" sz="1300" b="1">
              <a:latin typeface="한컴 고딕"/>
              <a:ea typeface="한컴 고딕"/>
            </a:endParaRPr>
          </a:p>
        </p:txBody>
      </p:sp>
      <p:sp>
        <p:nvSpPr>
          <p:cNvPr id="1149" name=""/>
          <p:cNvSpPr/>
          <p:nvPr/>
        </p:nvSpPr>
        <p:spPr>
          <a:xfrm>
            <a:off x="3995109" y="4481216"/>
            <a:ext cx="1260157" cy="1260157"/>
          </a:xfrm>
          <a:prstGeom prst="pie">
            <a:avLst>
              <a:gd name="adj1" fmla="val 0"/>
              <a:gd name="adj2" fmla="val 18510252"/>
            </a:avLst>
          </a:prstGeom>
          <a:solidFill>
            <a:srgbClr val="d5111f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buClr>
                <a:schemeClr val="lt1"/>
              </a:buClr>
              <a:buNone/>
              <a:defRPr/>
            </a:pPr>
            <a:endParaRPr lang="ko-KR" altLang="en-US" sz="1500" b="1">
              <a:solidFill>
                <a:schemeClr val="lt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50" name=""/>
          <p:cNvSpPr/>
          <p:nvPr/>
        </p:nvSpPr>
        <p:spPr>
          <a:xfrm>
            <a:off x="4006817" y="4481216"/>
            <a:ext cx="1260157" cy="1260157"/>
          </a:xfrm>
          <a:prstGeom prst="pie">
            <a:avLst>
              <a:gd name="adj1" fmla="val 15948307"/>
              <a:gd name="adj2" fmla="val 8803088"/>
            </a:avLst>
          </a:prstGeom>
          <a:solidFill>
            <a:srgbClr val="187fc4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buClr>
                <a:schemeClr val="lt1"/>
              </a:buClr>
              <a:buNone/>
              <a:defRPr/>
            </a:pPr>
            <a:endParaRPr lang="ko-KR" altLang="en-US" sz="1300" b="1">
              <a:solidFill>
                <a:schemeClr val="lt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51" name=""/>
          <p:cNvSpPr txBox="1"/>
          <p:nvPr/>
        </p:nvSpPr>
        <p:spPr>
          <a:xfrm>
            <a:off x="4047195" y="4824209"/>
            <a:ext cx="670837" cy="34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>
                <a:solidFill>
                  <a:schemeClr val="lt1"/>
                </a:solidFill>
                <a:latin typeface="Arial"/>
                <a:cs typeface="Arial"/>
              </a:rPr>
              <a:t>36%</a:t>
            </a:r>
            <a:endParaRPr lang="en-US" altLang="ko-KR" sz="1400" b="1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152" name=""/>
          <p:cNvSpPr txBox="1"/>
          <p:nvPr/>
        </p:nvSpPr>
        <p:spPr>
          <a:xfrm>
            <a:off x="4584428" y="4963819"/>
            <a:ext cx="670836" cy="39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>
                <a:solidFill>
                  <a:schemeClr val="lt1"/>
                </a:solidFill>
                <a:latin typeface="Arial"/>
                <a:cs typeface="Arial"/>
              </a:rPr>
              <a:t>54</a:t>
            </a:r>
            <a:r>
              <a:rPr lang="en-US" altLang="ko-KR" sz="1600" b="1">
                <a:solidFill>
                  <a:schemeClr val="lt1"/>
                </a:solidFill>
                <a:latin typeface="Arial"/>
                <a:cs typeface="Arial"/>
              </a:rPr>
              <a:t>%</a:t>
            </a:r>
            <a:endParaRPr lang="en-US" altLang="ko-KR" sz="1600" b="1">
              <a:solidFill>
                <a:schemeClr val="lt1"/>
              </a:solidFill>
              <a:latin typeface="Arial"/>
              <a:cs typeface="Arial"/>
            </a:endParaRPr>
          </a:p>
        </p:txBody>
      </p:sp>
      <p:cxnSp>
        <p:nvCxnSpPr>
          <p:cNvPr id="1153" name=""/>
          <p:cNvCxnSpPr/>
          <p:nvPr/>
        </p:nvCxnSpPr>
        <p:spPr>
          <a:xfrm>
            <a:off x="4007891" y="4414542"/>
            <a:ext cx="1128216" cy="0"/>
          </a:xfrm>
          <a:prstGeom prst="line">
            <a:avLst/>
          </a:prstGeom>
          <a:ln w="190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4" name=""/>
          <p:cNvSpPr txBox="1"/>
          <p:nvPr/>
        </p:nvSpPr>
        <p:spPr>
          <a:xfrm>
            <a:off x="5683866" y="4127045"/>
            <a:ext cx="1034330" cy="287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300" b="1">
                <a:latin typeface="한컴 고딕"/>
                <a:ea typeface="한컴 고딕"/>
              </a:rPr>
              <a:t>2018</a:t>
            </a:r>
            <a:r>
              <a:rPr lang="ko-KR" altLang="en-US" sz="1300" b="1">
                <a:latin typeface="한컴 고딕"/>
                <a:ea typeface="한컴 고딕"/>
              </a:rPr>
              <a:t>년</a:t>
            </a:r>
            <a:endParaRPr lang="ko-KR" altLang="en-US" sz="1300" b="1">
              <a:latin typeface="한컴 고딕"/>
              <a:ea typeface="한컴 고딕"/>
            </a:endParaRPr>
          </a:p>
        </p:txBody>
      </p:sp>
      <p:sp>
        <p:nvSpPr>
          <p:cNvPr id="1155" name=""/>
          <p:cNvSpPr/>
          <p:nvPr/>
        </p:nvSpPr>
        <p:spPr>
          <a:xfrm>
            <a:off x="5611710" y="4466929"/>
            <a:ext cx="1260157" cy="1260157"/>
          </a:xfrm>
          <a:prstGeom prst="pie">
            <a:avLst>
              <a:gd name="adj1" fmla="val 0"/>
              <a:gd name="adj2" fmla="val 18510252"/>
            </a:avLst>
          </a:prstGeom>
          <a:solidFill>
            <a:srgbClr val="d5111f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buClr>
                <a:schemeClr val="lt1"/>
              </a:buClr>
              <a:buNone/>
              <a:defRPr/>
            </a:pPr>
            <a:endParaRPr lang="ko-KR" altLang="en-US" sz="1500" b="1">
              <a:solidFill>
                <a:schemeClr val="lt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56" name=""/>
          <p:cNvSpPr/>
          <p:nvPr/>
        </p:nvSpPr>
        <p:spPr>
          <a:xfrm>
            <a:off x="5611710" y="4466929"/>
            <a:ext cx="1260157" cy="1260157"/>
          </a:xfrm>
          <a:prstGeom prst="pie">
            <a:avLst>
              <a:gd name="adj1" fmla="val 15948307"/>
              <a:gd name="adj2" fmla="val 10142878"/>
            </a:avLst>
          </a:prstGeom>
          <a:solidFill>
            <a:srgbClr val="187fc4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buClr>
                <a:schemeClr val="lt1"/>
              </a:buClr>
              <a:buNone/>
              <a:defRPr/>
            </a:pPr>
            <a:endParaRPr lang="ko-KR" altLang="en-US" sz="1300" b="1">
              <a:solidFill>
                <a:schemeClr val="lt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57" name=""/>
          <p:cNvSpPr txBox="1"/>
          <p:nvPr/>
        </p:nvSpPr>
        <p:spPr>
          <a:xfrm>
            <a:off x="5634757" y="4746136"/>
            <a:ext cx="670836" cy="344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>
                <a:solidFill>
                  <a:schemeClr val="lt1"/>
                </a:solidFill>
                <a:latin typeface="Arial"/>
                <a:cs typeface="Arial"/>
              </a:rPr>
              <a:t>20%</a:t>
            </a:r>
            <a:endParaRPr lang="en-US" altLang="ko-KR" sz="1400" b="1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158" name=""/>
          <p:cNvSpPr txBox="1"/>
          <p:nvPr/>
        </p:nvSpPr>
        <p:spPr>
          <a:xfrm>
            <a:off x="6201031" y="4949539"/>
            <a:ext cx="670836" cy="385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>
                <a:solidFill>
                  <a:schemeClr val="lt1"/>
                </a:solidFill>
                <a:latin typeface="Arial"/>
                <a:cs typeface="Arial"/>
              </a:rPr>
              <a:t>80</a:t>
            </a:r>
            <a:r>
              <a:rPr lang="en-US" altLang="ko-KR" sz="1600" b="1">
                <a:solidFill>
                  <a:schemeClr val="lt1"/>
                </a:solidFill>
                <a:latin typeface="Arial"/>
                <a:cs typeface="Arial"/>
              </a:rPr>
              <a:t>%</a:t>
            </a:r>
            <a:endParaRPr lang="en-US" altLang="ko-KR" sz="1600" b="1">
              <a:solidFill>
                <a:schemeClr val="lt1"/>
              </a:solidFill>
              <a:latin typeface="Arial"/>
              <a:cs typeface="Arial"/>
            </a:endParaRPr>
          </a:p>
        </p:txBody>
      </p:sp>
      <p:cxnSp>
        <p:nvCxnSpPr>
          <p:cNvPr id="1159" name=""/>
          <p:cNvCxnSpPr/>
          <p:nvPr/>
        </p:nvCxnSpPr>
        <p:spPr>
          <a:xfrm>
            <a:off x="5664910" y="4414542"/>
            <a:ext cx="1128216" cy="0"/>
          </a:xfrm>
          <a:prstGeom prst="line">
            <a:avLst/>
          </a:prstGeom>
          <a:ln w="190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0" name=""/>
          <p:cNvSpPr txBox="1"/>
          <p:nvPr/>
        </p:nvSpPr>
        <p:spPr>
          <a:xfrm>
            <a:off x="7444799" y="4112757"/>
            <a:ext cx="1152586" cy="28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300" b="1">
                <a:latin typeface="한컴 고딕"/>
                <a:ea typeface="한컴 고딕"/>
              </a:rPr>
              <a:t>2019</a:t>
            </a:r>
            <a:r>
              <a:rPr lang="ko-KR" altLang="en-US" sz="1300" b="1">
                <a:latin typeface="한컴 고딕"/>
                <a:ea typeface="한컴 고딕"/>
              </a:rPr>
              <a:t>년</a:t>
            </a:r>
            <a:endParaRPr lang="ko-KR" altLang="en-US" sz="1300" b="1">
              <a:latin typeface="한컴 고딕"/>
              <a:ea typeface="한컴 고딕"/>
            </a:endParaRPr>
          </a:p>
        </p:txBody>
      </p:sp>
      <p:sp>
        <p:nvSpPr>
          <p:cNvPr id="1161" name=""/>
          <p:cNvSpPr/>
          <p:nvPr/>
        </p:nvSpPr>
        <p:spPr>
          <a:xfrm>
            <a:off x="7403198" y="4452641"/>
            <a:ext cx="1260157" cy="1260157"/>
          </a:xfrm>
          <a:prstGeom prst="pie">
            <a:avLst>
              <a:gd name="adj1" fmla="val 0"/>
              <a:gd name="adj2" fmla="val 18510252"/>
            </a:avLst>
          </a:prstGeom>
          <a:solidFill>
            <a:srgbClr val="d5111f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buClr>
                <a:schemeClr val="lt1"/>
              </a:buClr>
              <a:buNone/>
              <a:defRPr/>
            </a:pPr>
            <a:endParaRPr lang="ko-KR" altLang="en-US" sz="1500" b="1">
              <a:solidFill>
                <a:schemeClr val="lt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62" name=""/>
          <p:cNvSpPr/>
          <p:nvPr/>
        </p:nvSpPr>
        <p:spPr>
          <a:xfrm>
            <a:off x="7403198" y="4452641"/>
            <a:ext cx="1260157" cy="1260157"/>
          </a:xfrm>
          <a:prstGeom prst="pie">
            <a:avLst>
              <a:gd name="adj1" fmla="val 15948307"/>
              <a:gd name="adj2" fmla="val 12580921"/>
            </a:avLst>
          </a:prstGeom>
          <a:solidFill>
            <a:srgbClr val="187fc4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buClr>
                <a:schemeClr val="lt1"/>
              </a:buClr>
              <a:buNone/>
              <a:defRPr/>
            </a:pPr>
            <a:endParaRPr lang="ko-KR" altLang="en-US" sz="1300" b="1">
              <a:solidFill>
                <a:schemeClr val="lt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63" name=""/>
          <p:cNvSpPr txBox="1"/>
          <p:nvPr/>
        </p:nvSpPr>
        <p:spPr>
          <a:xfrm>
            <a:off x="7477533" y="4613186"/>
            <a:ext cx="670836" cy="346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>
                <a:solidFill>
                  <a:schemeClr val="lt1"/>
                </a:solidFill>
                <a:latin typeface="Arial"/>
                <a:cs typeface="Arial"/>
              </a:rPr>
              <a:t>15%</a:t>
            </a:r>
            <a:endParaRPr lang="en-US" altLang="ko-KR" sz="1400" b="1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164" name=""/>
          <p:cNvSpPr txBox="1"/>
          <p:nvPr/>
        </p:nvSpPr>
        <p:spPr>
          <a:xfrm>
            <a:off x="7992518" y="4935251"/>
            <a:ext cx="670836" cy="391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>
                <a:solidFill>
                  <a:schemeClr val="lt1"/>
                </a:solidFill>
                <a:latin typeface="Arial"/>
                <a:cs typeface="Arial"/>
              </a:rPr>
              <a:t>85</a:t>
            </a:r>
            <a:r>
              <a:rPr lang="en-US" altLang="ko-KR" sz="1600" b="1">
                <a:solidFill>
                  <a:schemeClr val="lt1"/>
                </a:solidFill>
                <a:latin typeface="Arial"/>
                <a:cs typeface="Arial"/>
              </a:rPr>
              <a:t>%</a:t>
            </a:r>
            <a:endParaRPr lang="en-US" altLang="ko-KR" sz="1600" b="1">
              <a:solidFill>
                <a:schemeClr val="lt1"/>
              </a:solidFill>
              <a:latin typeface="Arial"/>
              <a:cs typeface="Arial"/>
            </a:endParaRPr>
          </a:p>
        </p:txBody>
      </p:sp>
      <p:cxnSp>
        <p:nvCxnSpPr>
          <p:cNvPr id="1165" name=""/>
          <p:cNvCxnSpPr/>
          <p:nvPr/>
        </p:nvCxnSpPr>
        <p:spPr>
          <a:xfrm>
            <a:off x="7469169" y="4414542"/>
            <a:ext cx="1128216" cy="0"/>
          </a:xfrm>
          <a:prstGeom prst="line">
            <a:avLst/>
          </a:prstGeom>
          <a:ln w="190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" name=""/>
          <p:cNvSpPr/>
          <p:nvPr/>
        </p:nvSpPr>
        <p:spPr>
          <a:xfrm>
            <a:off x="412948" y="1229580"/>
            <a:ext cx="2049481" cy="391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>
              <a:buClr>
                <a:srgbClr val="0d0d0d"/>
              </a:buClr>
              <a:buNone/>
              <a:defRPr/>
            </a:pPr>
            <a:r>
              <a:rPr lang="en-US" altLang="ko-KR" sz="2000" spc="-100">
                <a:solidFill>
                  <a:srgbClr val="0d0d0d"/>
                </a:solidFill>
                <a:effectLst/>
                <a:latin typeface="Arial Black"/>
                <a:sym typeface="Wingdings"/>
              </a:rPr>
              <a:t>Text mining</a:t>
            </a:r>
            <a:endParaRPr lang="en-US" altLang="ko-KR" sz="2000" spc="-100">
              <a:solidFill>
                <a:srgbClr val="0d0d0d"/>
              </a:solidFill>
              <a:effectLst/>
              <a:latin typeface="Arial Black"/>
              <a:sym typeface="Wingdings"/>
            </a:endParaRPr>
          </a:p>
        </p:txBody>
      </p:sp>
      <p:sp>
        <p:nvSpPr>
          <p:cNvPr id="1168" name=""/>
          <p:cNvSpPr/>
          <p:nvPr/>
        </p:nvSpPr>
        <p:spPr>
          <a:xfrm>
            <a:off x="3559051" y="5933292"/>
            <a:ext cx="367414" cy="149203"/>
          </a:xfrm>
          <a:prstGeom prst="rect">
            <a:avLst/>
          </a:prstGeom>
          <a:solidFill>
            <a:srgbClr val="d5111f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p>
            <a:pPr algn="ctr">
              <a:spcBef>
                <a:spcPts val="0"/>
              </a:spcBef>
              <a:defRPr/>
            </a:pPr>
            <a:endParaRPr lang="ko-KR" altLang="en-US" sz="17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9" name=""/>
          <p:cNvSpPr/>
          <p:nvPr/>
        </p:nvSpPr>
        <p:spPr>
          <a:xfrm>
            <a:off x="4576427" y="5933292"/>
            <a:ext cx="367414" cy="149203"/>
          </a:xfrm>
          <a:prstGeom prst="rect">
            <a:avLst/>
          </a:prstGeom>
          <a:solidFill>
            <a:srgbClr val="187fc4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p>
            <a:pPr algn="ctr">
              <a:spcBef>
                <a:spcPts val="0"/>
              </a:spcBef>
              <a:defRPr/>
            </a:pPr>
            <a:endParaRPr lang="ko-KR" altLang="en-US" sz="17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0" name=""/>
          <p:cNvSpPr txBox="1"/>
          <p:nvPr/>
        </p:nvSpPr>
        <p:spPr>
          <a:xfrm>
            <a:off x="3899619" y="5887265"/>
            <a:ext cx="501884" cy="26962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200" b="1">
                <a:solidFill>
                  <a:srgbClr val="000000"/>
                </a:solidFill>
                <a:latin typeface="한컴 고딕"/>
                <a:ea typeface="한컴 고딕"/>
              </a:rPr>
              <a:t>정형</a:t>
            </a:r>
            <a:endParaRPr lang="ko-KR" altLang="en-US" sz="1200" b="1">
              <a:solidFill>
                <a:srgbClr val="000000"/>
              </a:solidFill>
              <a:ea typeface="한컴 고딕"/>
            </a:endParaRPr>
          </a:p>
        </p:txBody>
      </p:sp>
      <p:sp>
        <p:nvSpPr>
          <p:cNvPr id="1171" name=""/>
          <p:cNvSpPr txBox="1"/>
          <p:nvPr/>
        </p:nvSpPr>
        <p:spPr>
          <a:xfrm>
            <a:off x="4897765" y="5858690"/>
            <a:ext cx="644180" cy="26962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ko-KR" altLang="en-US" sz="1200" b="1">
                <a:solidFill>
                  <a:srgbClr val="000000"/>
                </a:solidFill>
                <a:latin typeface="한컴 고딕"/>
                <a:ea typeface="한컴 고딕"/>
              </a:rPr>
              <a:t>비정형</a:t>
            </a:r>
            <a:endParaRPr lang="ko-KR" altLang="en-US" sz="1200" b="1">
              <a:solidFill>
                <a:srgbClr val="000000"/>
              </a:solidFill>
              <a:ea typeface="한컴 고딕"/>
            </a:endParaRPr>
          </a:p>
        </p:txBody>
      </p:sp>
      <p:sp>
        <p:nvSpPr>
          <p:cNvPr id="1137" name=""/>
          <p:cNvSpPr/>
          <p:nvPr/>
        </p:nvSpPr>
        <p:spPr>
          <a:xfrm>
            <a:off x="472967" y="4481217"/>
            <a:ext cx="1260157" cy="1260157"/>
          </a:xfrm>
          <a:prstGeom prst="pie">
            <a:avLst>
              <a:gd name="adj1" fmla="val 0"/>
              <a:gd name="adj2" fmla="val 18510252"/>
            </a:avLst>
          </a:prstGeom>
          <a:solidFill>
            <a:srgbClr val="d5111f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buClr>
                <a:schemeClr val="lt1"/>
              </a:buClr>
              <a:buNone/>
              <a:defRPr/>
            </a:pPr>
            <a:endParaRPr lang="ko-KR" altLang="en-US" sz="1500" b="1">
              <a:solidFill>
                <a:schemeClr val="lt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38" name=""/>
          <p:cNvSpPr/>
          <p:nvPr/>
        </p:nvSpPr>
        <p:spPr>
          <a:xfrm>
            <a:off x="485500" y="4481217"/>
            <a:ext cx="1260157" cy="1260157"/>
          </a:xfrm>
          <a:prstGeom prst="pie">
            <a:avLst>
              <a:gd name="adj1" fmla="val 15948307"/>
              <a:gd name="adj2" fmla="val 5868389"/>
            </a:avLst>
          </a:prstGeom>
          <a:solidFill>
            <a:srgbClr val="187fc4"/>
          </a:solidFill>
          <a:ln w="9525">
            <a:noFill/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spcBef>
                <a:spcPts val="0"/>
              </a:spcBef>
              <a:buClr>
                <a:schemeClr val="lt1"/>
              </a:buClr>
              <a:buNone/>
              <a:defRPr/>
            </a:pPr>
            <a:endParaRPr lang="ko-KR" altLang="en-US" sz="1300" b="1">
              <a:solidFill>
                <a:schemeClr val="lt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39" name=""/>
          <p:cNvSpPr txBox="1"/>
          <p:nvPr/>
        </p:nvSpPr>
        <p:spPr>
          <a:xfrm>
            <a:off x="589760" y="4965289"/>
            <a:ext cx="718033" cy="334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>
                <a:solidFill>
                  <a:schemeClr val="lt1"/>
                </a:solidFill>
                <a:latin typeface="Arial"/>
                <a:cs typeface="Arial"/>
              </a:rPr>
              <a:t>52%</a:t>
            </a:r>
            <a:endParaRPr lang="en-US" altLang="ko-KR" sz="1400" b="1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190" name=""/>
          <p:cNvSpPr txBox="1"/>
          <p:nvPr/>
        </p:nvSpPr>
        <p:spPr>
          <a:xfrm>
            <a:off x="1015090" y="4965289"/>
            <a:ext cx="718034" cy="776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>
                <a:solidFill>
                  <a:schemeClr val="lt1"/>
                </a:solidFill>
                <a:latin typeface="Arial"/>
                <a:cs typeface="Arial"/>
              </a:rPr>
              <a:t>48%</a:t>
            </a:r>
            <a:endParaRPr lang="en-US" altLang="ko-KR" sz="1400" b="1">
              <a:solidFill>
                <a:schemeClr val="l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1760"/>
        </a:solidFill>
        <a:ln w="9525">
          <a:noFill/>
          <a:prstDash val="dash"/>
        </a:ln>
      </a:spPr>
      <a:bodyPr vert="horz" wrap="square" lIns="91440" tIns="45720" rIns="91440" bIns="45720" anchor="ctr"/>
      <a:lstStyle>
        <a:defPPr algn="ctr">
          <a:spcBef>
            <a:spcPts val="0"/>
          </a:spcBef>
          <a:defRPr lang="ko-KR" altLang="en-US" sz="2000" b="1">
            <a:solidFill>
              <a:schemeClr val="lt1"/>
            </a:solidFill>
            <a:latin typeface="KCC무럭무럭"/>
            <a:ea typeface="KCC무럭무럭"/>
          </a:defRPr>
        </a:defPPr>
      </a:lstStyle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142</ep:Words>
  <ep:PresentationFormat>화면 슬라이드 쇼(4:3)</ep:PresentationFormat>
  <ep:Paragraphs>41</ep:Paragraphs>
  <ep:Slides>3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ep:HeadingPairs>
  <ep:TitlesOfParts>
    <vt:vector size="4" baseType="lpstr">
      <vt:lpstr>한컴오피스</vt:lpstr>
      <vt:lpstr>슬라이드 1</vt:lpstr>
      <vt:lpstr>슬라이드 2</vt:lpstr>
      <vt:lpstr>슬라이드 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2020-01-26T06:57:02.415</dcterms:created>
  <dc:creator>user</dc:creator>
  <cp:lastModifiedBy>user</cp:lastModifiedBy>
  <dcterms:modified xsi:type="dcterms:W3CDTF">2020-04-06T08:53:20.980</dcterms:modified>
  <cp:revision>547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